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5143500" cx="9144000"/>
  <p:notesSz cx="6858000" cy="9144000"/>
  <p:embeddedFontLst>
    <p:embeddedFont>
      <p:font typeface="Oswald Light"/>
      <p:regular r:id="rId14"/>
      <p:bold r:id="rId15"/>
    </p:embeddedFont>
    <p:embeddedFont>
      <p:font typeface="Oswald"/>
      <p:regular r:id="rId16"/>
      <p:bold r:id="rId17"/>
    </p:embeddedFont>
    <p:embeddedFont>
      <p:font typeface="Source Sans Pro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SourceSansPro-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schemas.openxmlformats.org/officeDocument/2006/relationships/font" Target="fonts/SourceSansPro-bold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OswaldLight-bold.fntdata"/><Relationship Id="rId14" Type="http://schemas.openxmlformats.org/officeDocument/2006/relationships/font" Target="fonts/OswaldLight-regular.fntdata"/><Relationship Id="rId17" Type="http://schemas.openxmlformats.org/officeDocument/2006/relationships/font" Target="fonts/Oswald-bold.fntdata"/><Relationship Id="rId16" Type="http://schemas.openxmlformats.org/officeDocument/2006/relationships/font" Target="fonts/Oswald-regular.fntdata"/><Relationship Id="rId5" Type="http://schemas.openxmlformats.org/officeDocument/2006/relationships/slide" Target="slides/slide1.xml"/><Relationship Id="rId19" Type="http://schemas.openxmlformats.org/officeDocument/2006/relationships/font" Target="fonts/SourceSansPro-bold.fntdata"/><Relationship Id="rId6" Type="http://schemas.openxmlformats.org/officeDocument/2006/relationships/slide" Target="slides/slide2.xml"/><Relationship Id="rId18" Type="http://schemas.openxmlformats.org/officeDocument/2006/relationships/font" Target="fonts/SourceSansPro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:notes"/>
          <p:cNvSpPr/>
          <p:nvPr>
            <p:ph idx="2" type="sldImg"/>
          </p:nvPr>
        </p:nvSpPr>
        <p:spPr>
          <a:xfrm>
            <a:off x="381175" y="685800"/>
            <a:ext cx="6096299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51" name="Google Shape;451;p1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57" name="Google Shape;45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63" name="Google Shape;46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69" name="Google Shape;46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g1bd0aba6b8b_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75" name="Google Shape;475;g1bd0aba6b8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1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81" name="Google Shape;48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1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87" name="Google Shape;48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p1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93" name="Google Shape;493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99" name="Google Shape;499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"/>
          <p:cNvSpPr/>
          <p:nvPr/>
        </p:nvSpPr>
        <p:spPr>
          <a:xfrm>
            <a:off x="-26775" y="2008375"/>
            <a:ext cx="9210650" cy="3172625"/>
          </a:xfrm>
          <a:custGeom>
            <a:rect b="b" l="l" r="r" t="t"/>
            <a:pathLst>
              <a:path extrusionOk="0" h="126905" w="368426">
                <a:moveTo>
                  <a:pt x="309" y="263"/>
                </a:moveTo>
                <a:lnTo>
                  <a:pt x="16502" y="11294"/>
                </a:lnTo>
                <a:lnTo>
                  <a:pt x="31551" y="5122"/>
                </a:lnTo>
                <a:lnTo>
                  <a:pt x="62412" y="4991"/>
                </a:lnTo>
                <a:lnTo>
                  <a:pt x="77652" y="0"/>
                </a:lnTo>
                <a:lnTo>
                  <a:pt x="92892" y="13527"/>
                </a:lnTo>
                <a:lnTo>
                  <a:pt x="107942" y="21276"/>
                </a:lnTo>
                <a:lnTo>
                  <a:pt x="122991" y="21145"/>
                </a:lnTo>
                <a:lnTo>
                  <a:pt x="138993" y="10375"/>
                </a:lnTo>
                <a:lnTo>
                  <a:pt x="154043" y="7880"/>
                </a:lnTo>
                <a:lnTo>
                  <a:pt x="168711" y="2349"/>
                </a:lnTo>
                <a:lnTo>
                  <a:pt x="184332" y="14841"/>
                </a:lnTo>
                <a:lnTo>
                  <a:pt x="199572" y="15274"/>
                </a:lnTo>
                <a:lnTo>
                  <a:pt x="214622" y="25085"/>
                </a:lnTo>
                <a:lnTo>
                  <a:pt x="230052" y="25085"/>
                </a:lnTo>
                <a:lnTo>
                  <a:pt x="246054" y="20094"/>
                </a:lnTo>
                <a:lnTo>
                  <a:pt x="261104" y="20094"/>
                </a:lnTo>
                <a:lnTo>
                  <a:pt x="275391" y="11426"/>
                </a:lnTo>
                <a:lnTo>
                  <a:pt x="291584" y="16810"/>
                </a:lnTo>
                <a:lnTo>
                  <a:pt x="305871" y="8143"/>
                </a:lnTo>
                <a:lnTo>
                  <a:pt x="336732" y="8012"/>
                </a:lnTo>
                <a:lnTo>
                  <a:pt x="351782" y="11294"/>
                </a:lnTo>
                <a:lnTo>
                  <a:pt x="367593" y="2758"/>
                </a:lnTo>
                <a:lnTo>
                  <a:pt x="368426" y="126905"/>
                </a:lnTo>
                <a:lnTo>
                  <a:pt x="0" y="126369"/>
                </a:lnTo>
                <a:close/>
              </a:path>
            </a:pathLst>
          </a:custGeom>
          <a:solidFill>
            <a:srgbClr val="AFF000">
              <a:alpha val="81176"/>
            </a:srgbClr>
          </a:solidFill>
          <a:ln>
            <a:noFill/>
          </a:ln>
        </p:spPr>
      </p:sp>
      <p:sp>
        <p:nvSpPr>
          <p:cNvPr id="34" name="Google Shape;34;p2"/>
          <p:cNvSpPr/>
          <p:nvPr/>
        </p:nvSpPr>
        <p:spPr>
          <a:xfrm>
            <a:off x="-26775" y="2139700"/>
            <a:ext cx="9210650" cy="3041300"/>
          </a:xfrm>
          <a:custGeom>
            <a:rect b="b" l="l" r="r" t="t"/>
            <a:pathLst>
              <a:path extrusionOk="0" h="121652" w="368426">
                <a:moveTo>
                  <a:pt x="309" y="5516"/>
                </a:moveTo>
                <a:lnTo>
                  <a:pt x="16692" y="11214"/>
                </a:lnTo>
                <a:lnTo>
                  <a:pt x="47172" y="11214"/>
                </a:lnTo>
                <a:lnTo>
                  <a:pt x="62412" y="6843"/>
                </a:lnTo>
                <a:lnTo>
                  <a:pt x="77652" y="16156"/>
                </a:lnTo>
                <a:lnTo>
                  <a:pt x="92892" y="16156"/>
                </a:lnTo>
                <a:lnTo>
                  <a:pt x="107370" y="11214"/>
                </a:lnTo>
                <a:lnTo>
                  <a:pt x="122610" y="8173"/>
                </a:lnTo>
                <a:lnTo>
                  <a:pt x="138612" y="8173"/>
                </a:lnTo>
                <a:lnTo>
                  <a:pt x="153852" y="10834"/>
                </a:lnTo>
                <a:lnTo>
                  <a:pt x="168711" y="7603"/>
                </a:lnTo>
                <a:lnTo>
                  <a:pt x="183951" y="12734"/>
                </a:lnTo>
                <a:lnTo>
                  <a:pt x="199572" y="20527"/>
                </a:lnTo>
                <a:lnTo>
                  <a:pt x="214050" y="15205"/>
                </a:lnTo>
                <a:lnTo>
                  <a:pt x="229671" y="15205"/>
                </a:lnTo>
                <a:lnTo>
                  <a:pt x="245292" y="5892"/>
                </a:lnTo>
                <a:lnTo>
                  <a:pt x="260532" y="11214"/>
                </a:lnTo>
                <a:lnTo>
                  <a:pt x="275772" y="11214"/>
                </a:lnTo>
                <a:lnTo>
                  <a:pt x="291012" y="6843"/>
                </a:lnTo>
                <a:lnTo>
                  <a:pt x="321492" y="6843"/>
                </a:lnTo>
                <a:lnTo>
                  <a:pt x="336732" y="15966"/>
                </a:lnTo>
                <a:lnTo>
                  <a:pt x="351210" y="12734"/>
                </a:lnTo>
                <a:lnTo>
                  <a:pt x="367593" y="0"/>
                </a:lnTo>
                <a:lnTo>
                  <a:pt x="368426" y="121652"/>
                </a:lnTo>
                <a:lnTo>
                  <a:pt x="0" y="121652"/>
                </a:lnTo>
                <a:close/>
              </a:path>
            </a:pathLst>
          </a:custGeom>
          <a:solidFill>
            <a:srgbClr val="00CEF6">
              <a:alpha val="72941"/>
            </a:srgbClr>
          </a:solidFill>
          <a:ln>
            <a:noFill/>
          </a:ln>
        </p:spPr>
      </p:sp>
      <p:sp>
        <p:nvSpPr>
          <p:cNvPr id="35" name="Google Shape;35;p2"/>
          <p:cNvSpPr/>
          <p:nvPr/>
        </p:nvSpPr>
        <p:spPr>
          <a:xfrm rot="8100000">
            <a:off x="1847980" y="1814568"/>
            <a:ext cx="122612" cy="122612"/>
          </a:xfrm>
          <a:prstGeom prst="teardrop">
            <a:avLst>
              <a:gd fmla="val 100000" name="adj"/>
            </a:avLst>
          </a:prstGeom>
          <a:solidFill>
            <a:srgbClr val="AFF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2"/>
          <p:cNvSpPr/>
          <p:nvPr/>
        </p:nvSpPr>
        <p:spPr>
          <a:xfrm rot="8100000">
            <a:off x="6038980" y="2098418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rgbClr val="00CEF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"/>
          <p:cNvSpPr/>
          <p:nvPr/>
        </p:nvSpPr>
        <p:spPr>
          <a:xfrm rot="8100000">
            <a:off x="7181980" y="2131768"/>
            <a:ext cx="122612" cy="122612"/>
          </a:xfrm>
          <a:prstGeom prst="teardrop">
            <a:avLst>
              <a:gd fmla="val 100000" name="adj"/>
            </a:avLst>
          </a:prstGeom>
          <a:solidFill>
            <a:srgbClr val="00CE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" name="Google Shape;38;p2"/>
          <p:cNvGrpSpPr/>
          <p:nvPr/>
        </p:nvGrpSpPr>
        <p:grpSpPr>
          <a:xfrm>
            <a:off x="-9525" y="2024075"/>
            <a:ext cx="9167825" cy="595300"/>
            <a:chOff x="-9525" y="4462475"/>
            <a:chExt cx="9167825" cy="595300"/>
          </a:xfrm>
        </p:grpSpPr>
        <p:sp>
          <p:nvSpPr>
            <p:cNvPr id="39" name="Google Shape;39;p2"/>
            <p:cNvSpPr/>
            <p:nvPr/>
          </p:nvSpPr>
          <p:spPr>
            <a:xfrm>
              <a:off x="-9525" y="4581525"/>
              <a:ext cx="4205300" cy="476250"/>
            </a:xfrm>
            <a:custGeom>
              <a:rect b="b" l="l" r="r" t="t"/>
              <a:pathLst>
                <a:path extrusionOk="0" h="19050" w="168212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40" name="Google Shape;40;p2"/>
            <p:cNvSpPr/>
            <p:nvPr/>
          </p:nvSpPr>
          <p:spPr>
            <a:xfrm>
              <a:off x="4195775" y="4462475"/>
              <a:ext cx="3424225" cy="590550"/>
            </a:xfrm>
            <a:custGeom>
              <a:rect b="b" l="l" r="r" t="t"/>
              <a:pathLst>
                <a:path extrusionOk="0" h="23622" w="136969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41" name="Google Shape;41;p2"/>
            <p:cNvSpPr/>
            <p:nvPr/>
          </p:nvSpPr>
          <p:spPr>
            <a:xfrm>
              <a:off x="7624775" y="4472000"/>
              <a:ext cx="1533525" cy="414325"/>
            </a:xfrm>
            <a:custGeom>
              <a:rect b="b" l="l" r="r" t="t"/>
              <a:pathLst>
                <a:path extrusionOk="0" h="16573" w="61341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</p:grpSp>
      <p:grpSp>
        <p:nvGrpSpPr>
          <p:cNvPr id="42" name="Google Shape;42;p2"/>
          <p:cNvGrpSpPr/>
          <p:nvPr/>
        </p:nvGrpSpPr>
        <p:grpSpPr>
          <a:xfrm>
            <a:off x="-42837" y="2005087"/>
            <a:ext cx="9229573" cy="642787"/>
            <a:chOff x="-42837" y="4443487"/>
            <a:chExt cx="9229573" cy="642787"/>
          </a:xfrm>
        </p:grpSpPr>
        <p:sp>
          <p:nvSpPr>
            <p:cNvPr id="43" name="Google Shape;43;p2"/>
            <p:cNvSpPr/>
            <p:nvPr/>
          </p:nvSpPr>
          <p:spPr>
            <a:xfrm>
              <a:off x="1114450" y="49006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1495450" y="502927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733450" y="497212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352450" y="49626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-42837" y="46054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1876450" y="48340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257450" y="482925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2638450" y="454826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3019450" y="46149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400450" y="46149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3781450" y="49483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4162450" y="49483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4543450" y="466732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4924450" y="45435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5305450" y="47721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5686450" y="47721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6067450" y="48483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6448450" y="47292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6829450" y="50245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7210450" y="50245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7591450" y="44434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7972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8353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8734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9129737" y="486735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8" name="Google Shape;68;p2"/>
          <p:cNvSpPr/>
          <p:nvPr/>
        </p:nvSpPr>
        <p:spPr>
          <a:xfrm>
            <a:off x="2990700" y="2147800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"/>
          <p:cNvSpPr/>
          <p:nvPr/>
        </p:nvSpPr>
        <p:spPr>
          <a:xfrm>
            <a:off x="1085700" y="2433550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2"/>
          <p:cNvSpPr/>
          <p:nvPr/>
        </p:nvSpPr>
        <p:spPr>
          <a:xfrm>
            <a:off x="4895700" y="2077631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2"/>
          <p:cNvSpPr/>
          <p:nvPr/>
        </p:nvSpPr>
        <p:spPr>
          <a:xfrm rot="8100000">
            <a:off x="8699949" y="1890768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rgbClr val="AFF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2"/>
          <p:cNvSpPr txBox="1"/>
          <p:nvPr>
            <p:ph type="ctrTitle"/>
          </p:nvPr>
        </p:nvSpPr>
        <p:spPr>
          <a:xfrm>
            <a:off x="2847975" y="3363425"/>
            <a:ext cx="5610300" cy="1159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ll graph">
  <p:cSld name="All graph"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11"/>
          <p:cNvSpPr/>
          <p:nvPr/>
        </p:nvSpPr>
        <p:spPr>
          <a:xfrm>
            <a:off x="-20075" y="636775"/>
            <a:ext cx="9203950" cy="4550900"/>
          </a:xfrm>
          <a:custGeom>
            <a:rect b="b" l="l" r="r" t="t"/>
            <a:pathLst>
              <a:path extrusionOk="0" h="182036" w="368158">
                <a:moveTo>
                  <a:pt x="41" y="263"/>
                </a:moveTo>
                <a:lnTo>
                  <a:pt x="16234" y="11294"/>
                </a:lnTo>
                <a:lnTo>
                  <a:pt x="31283" y="5122"/>
                </a:lnTo>
                <a:lnTo>
                  <a:pt x="62144" y="4991"/>
                </a:lnTo>
                <a:lnTo>
                  <a:pt x="77384" y="0"/>
                </a:lnTo>
                <a:lnTo>
                  <a:pt x="92624" y="13527"/>
                </a:lnTo>
                <a:lnTo>
                  <a:pt x="107674" y="21276"/>
                </a:lnTo>
                <a:lnTo>
                  <a:pt x="122723" y="21145"/>
                </a:lnTo>
                <a:lnTo>
                  <a:pt x="138725" y="10375"/>
                </a:lnTo>
                <a:lnTo>
                  <a:pt x="153775" y="7880"/>
                </a:lnTo>
                <a:lnTo>
                  <a:pt x="168443" y="2349"/>
                </a:lnTo>
                <a:lnTo>
                  <a:pt x="184064" y="14841"/>
                </a:lnTo>
                <a:lnTo>
                  <a:pt x="199304" y="15274"/>
                </a:lnTo>
                <a:lnTo>
                  <a:pt x="214354" y="25085"/>
                </a:lnTo>
                <a:lnTo>
                  <a:pt x="229784" y="25085"/>
                </a:lnTo>
                <a:lnTo>
                  <a:pt x="245786" y="20094"/>
                </a:lnTo>
                <a:lnTo>
                  <a:pt x="260836" y="20094"/>
                </a:lnTo>
                <a:lnTo>
                  <a:pt x="275123" y="11426"/>
                </a:lnTo>
                <a:lnTo>
                  <a:pt x="291316" y="16810"/>
                </a:lnTo>
                <a:lnTo>
                  <a:pt x="305603" y="8143"/>
                </a:lnTo>
                <a:lnTo>
                  <a:pt x="336464" y="8012"/>
                </a:lnTo>
                <a:lnTo>
                  <a:pt x="351514" y="11294"/>
                </a:lnTo>
                <a:lnTo>
                  <a:pt x="367325" y="2758"/>
                </a:lnTo>
                <a:lnTo>
                  <a:pt x="368158" y="181769"/>
                </a:lnTo>
                <a:lnTo>
                  <a:pt x="0" y="182036"/>
                </a:lnTo>
                <a:close/>
              </a:path>
            </a:pathLst>
          </a:custGeom>
          <a:solidFill>
            <a:srgbClr val="AFF000">
              <a:alpha val="81176"/>
            </a:srgbClr>
          </a:solidFill>
          <a:ln>
            <a:noFill/>
          </a:ln>
        </p:spPr>
      </p:sp>
      <p:sp>
        <p:nvSpPr>
          <p:cNvPr id="370" name="Google Shape;370;p11"/>
          <p:cNvSpPr/>
          <p:nvPr/>
        </p:nvSpPr>
        <p:spPr>
          <a:xfrm>
            <a:off x="-33475" y="768100"/>
            <a:ext cx="9210650" cy="4406200"/>
          </a:xfrm>
          <a:custGeom>
            <a:rect b="b" l="l" r="r" t="t"/>
            <a:pathLst>
              <a:path extrusionOk="0" h="176248" w="368426">
                <a:moveTo>
                  <a:pt x="577" y="5516"/>
                </a:moveTo>
                <a:lnTo>
                  <a:pt x="16960" y="11214"/>
                </a:lnTo>
                <a:lnTo>
                  <a:pt x="47440" y="11214"/>
                </a:lnTo>
                <a:lnTo>
                  <a:pt x="62680" y="6843"/>
                </a:lnTo>
                <a:lnTo>
                  <a:pt x="77920" y="16156"/>
                </a:lnTo>
                <a:lnTo>
                  <a:pt x="93160" y="16156"/>
                </a:lnTo>
                <a:lnTo>
                  <a:pt x="107638" y="11214"/>
                </a:lnTo>
                <a:lnTo>
                  <a:pt x="122878" y="8173"/>
                </a:lnTo>
                <a:lnTo>
                  <a:pt x="138880" y="8173"/>
                </a:lnTo>
                <a:lnTo>
                  <a:pt x="154120" y="10834"/>
                </a:lnTo>
                <a:lnTo>
                  <a:pt x="168979" y="7603"/>
                </a:lnTo>
                <a:lnTo>
                  <a:pt x="184219" y="12734"/>
                </a:lnTo>
                <a:lnTo>
                  <a:pt x="199840" y="20527"/>
                </a:lnTo>
                <a:lnTo>
                  <a:pt x="214318" y="15205"/>
                </a:lnTo>
                <a:lnTo>
                  <a:pt x="229939" y="15205"/>
                </a:lnTo>
                <a:lnTo>
                  <a:pt x="245560" y="5892"/>
                </a:lnTo>
                <a:lnTo>
                  <a:pt x="260800" y="11214"/>
                </a:lnTo>
                <a:lnTo>
                  <a:pt x="276040" y="11214"/>
                </a:lnTo>
                <a:lnTo>
                  <a:pt x="291280" y="6843"/>
                </a:lnTo>
                <a:lnTo>
                  <a:pt x="321760" y="6843"/>
                </a:lnTo>
                <a:lnTo>
                  <a:pt x="337000" y="15966"/>
                </a:lnTo>
                <a:lnTo>
                  <a:pt x="351478" y="12734"/>
                </a:lnTo>
                <a:lnTo>
                  <a:pt x="367861" y="0"/>
                </a:lnTo>
                <a:lnTo>
                  <a:pt x="368426" y="176248"/>
                </a:lnTo>
                <a:lnTo>
                  <a:pt x="0" y="176248"/>
                </a:lnTo>
                <a:close/>
              </a:path>
            </a:pathLst>
          </a:custGeom>
          <a:solidFill>
            <a:srgbClr val="00CEF6">
              <a:alpha val="72941"/>
            </a:srgbClr>
          </a:solidFill>
          <a:ln>
            <a:noFill/>
          </a:ln>
        </p:spPr>
      </p:sp>
      <p:sp>
        <p:nvSpPr>
          <p:cNvPr id="371" name="Google Shape;371;p11"/>
          <p:cNvSpPr/>
          <p:nvPr/>
        </p:nvSpPr>
        <p:spPr>
          <a:xfrm rot="8100000">
            <a:off x="1847980" y="442968"/>
            <a:ext cx="122612" cy="122612"/>
          </a:xfrm>
          <a:prstGeom prst="teardrop">
            <a:avLst>
              <a:gd fmla="val 100000" name="adj"/>
            </a:avLst>
          </a:prstGeom>
          <a:solidFill>
            <a:srgbClr val="AFF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Google Shape;372;p11"/>
          <p:cNvSpPr/>
          <p:nvPr/>
        </p:nvSpPr>
        <p:spPr>
          <a:xfrm rot="8100000">
            <a:off x="6038980" y="726818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rgbClr val="00CEF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11"/>
          <p:cNvSpPr/>
          <p:nvPr/>
        </p:nvSpPr>
        <p:spPr>
          <a:xfrm rot="8100000">
            <a:off x="7181980" y="760168"/>
            <a:ext cx="122612" cy="122612"/>
          </a:xfrm>
          <a:prstGeom prst="teardrop">
            <a:avLst>
              <a:gd fmla="val 100000" name="adj"/>
            </a:avLst>
          </a:prstGeom>
          <a:solidFill>
            <a:srgbClr val="00CE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74" name="Google Shape;374;p11"/>
          <p:cNvGrpSpPr/>
          <p:nvPr/>
        </p:nvGrpSpPr>
        <p:grpSpPr>
          <a:xfrm>
            <a:off x="-9525" y="652475"/>
            <a:ext cx="9167825" cy="595300"/>
            <a:chOff x="-9525" y="4462475"/>
            <a:chExt cx="9167825" cy="595300"/>
          </a:xfrm>
        </p:grpSpPr>
        <p:sp>
          <p:nvSpPr>
            <p:cNvPr id="375" name="Google Shape;375;p11"/>
            <p:cNvSpPr/>
            <p:nvPr/>
          </p:nvSpPr>
          <p:spPr>
            <a:xfrm>
              <a:off x="-9525" y="4581525"/>
              <a:ext cx="4205300" cy="476250"/>
            </a:xfrm>
            <a:custGeom>
              <a:rect b="b" l="l" r="r" t="t"/>
              <a:pathLst>
                <a:path extrusionOk="0" h="19050" w="168212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376" name="Google Shape;376;p11"/>
            <p:cNvSpPr/>
            <p:nvPr/>
          </p:nvSpPr>
          <p:spPr>
            <a:xfrm>
              <a:off x="4195775" y="4462475"/>
              <a:ext cx="3424225" cy="590550"/>
            </a:xfrm>
            <a:custGeom>
              <a:rect b="b" l="l" r="r" t="t"/>
              <a:pathLst>
                <a:path extrusionOk="0" h="23622" w="136969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377" name="Google Shape;377;p11"/>
            <p:cNvSpPr/>
            <p:nvPr/>
          </p:nvSpPr>
          <p:spPr>
            <a:xfrm>
              <a:off x="7624775" y="4472000"/>
              <a:ext cx="1533525" cy="414325"/>
            </a:xfrm>
            <a:custGeom>
              <a:rect b="b" l="l" r="r" t="t"/>
              <a:pathLst>
                <a:path extrusionOk="0" h="16573" w="61341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</p:grpSp>
      <p:grpSp>
        <p:nvGrpSpPr>
          <p:cNvPr id="378" name="Google Shape;378;p11"/>
          <p:cNvGrpSpPr/>
          <p:nvPr/>
        </p:nvGrpSpPr>
        <p:grpSpPr>
          <a:xfrm>
            <a:off x="-42837" y="633487"/>
            <a:ext cx="9229573" cy="642787"/>
            <a:chOff x="-42837" y="4443487"/>
            <a:chExt cx="9229573" cy="642787"/>
          </a:xfrm>
        </p:grpSpPr>
        <p:sp>
          <p:nvSpPr>
            <p:cNvPr id="379" name="Google Shape;379;p11"/>
            <p:cNvSpPr/>
            <p:nvPr/>
          </p:nvSpPr>
          <p:spPr>
            <a:xfrm>
              <a:off x="1114450" y="49006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11"/>
            <p:cNvSpPr/>
            <p:nvPr/>
          </p:nvSpPr>
          <p:spPr>
            <a:xfrm>
              <a:off x="1495450" y="502927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11"/>
            <p:cNvSpPr/>
            <p:nvPr/>
          </p:nvSpPr>
          <p:spPr>
            <a:xfrm>
              <a:off x="733450" y="497212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11"/>
            <p:cNvSpPr/>
            <p:nvPr/>
          </p:nvSpPr>
          <p:spPr>
            <a:xfrm>
              <a:off x="352450" y="49626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11"/>
            <p:cNvSpPr/>
            <p:nvPr/>
          </p:nvSpPr>
          <p:spPr>
            <a:xfrm>
              <a:off x="-42837" y="46054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11"/>
            <p:cNvSpPr/>
            <p:nvPr/>
          </p:nvSpPr>
          <p:spPr>
            <a:xfrm>
              <a:off x="1876450" y="48340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11"/>
            <p:cNvSpPr/>
            <p:nvPr/>
          </p:nvSpPr>
          <p:spPr>
            <a:xfrm>
              <a:off x="2257450" y="482925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11"/>
            <p:cNvSpPr/>
            <p:nvPr/>
          </p:nvSpPr>
          <p:spPr>
            <a:xfrm>
              <a:off x="2638450" y="454826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11"/>
            <p:cNvSpPr/>
            <p:nvPr/>
          </p:nvSpPr>
          <p:spPr>
            <a:xfrm>
              <a:off x="3019450" y="46149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8" name="Google Shape;388;p11"/>
            <p:cNvSpPr/>
            <p:nvPr/>
          </p:nvSpPr>
          <p:spPr>
            <a:xfrm>
              <a:off x="3400450" y="46149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9" name="Google Shape;389;p11"/>
            <p:cNvSpPr/>
            <p:nvPr/>
          </p:nvSpPr>
          <p:spPr>
            <a:xfrm>
              <a:off x="3781450" y="49483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0" name="Google Shape;390;p11"/>
            <p:cNvSpPr/>
            <p:nvPr/>
          </p:nvSpPr>
          <p:spPr>
            <a:xfrm>
              <a:off x="4162450" y="49483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1" name="Google Shape;391;p11"/>
            <p:cNvSpPr/>
            <p:nvPr/>
          </p:nvSpPr>
          <p:spPr>
            <a:xfrm>
              <a:off x="4543450" y="466732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2" name="Google Shape;392;p11"/>
            <p:cNvSpPr/>
            <p:nvPr/>
          </p:nvSpPr>
          <p:spPr>
            <a:xfrm>
              <a:off x="4924450" y="45435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3" name="Google Shape;393;p11"/>
            <p:cNvSpPr/>
            <p:nvPr/>
          </p:nvSpPr>
          <p:spPr>
            <a:xfrm>
              <a:off x="5305450" y="47721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Google Shape;394;p11"/>
            <p:cNvSpPr/>
            <p:nvPr/>
          </p:nvSpPr>
          <p:spPr>
            <a:xfrm>
              <a:off x="5686450" y="47721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5" name="Google Shape;395;p11"/>
            <p:cNvSpPr/>
            <p:nvPr/>
          </p:nvSpPr>
          <p:spPr>
            <a:xfrm>
              <a:off x="6067450" y="48483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p11"/>
            <p:cNvSpPr/>
            <p:nvPr/>
          </p:nvSpPr>
          <p:spPr>
            <a:xfrm>
              <a:off x="6448450" y="47292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1"/>
            <p:cNvSpPr/>
            <p:nvPr/>
          </p:nvSpPr>
          <p:spPr>
            <a:xfrm>
              <a:off x="6829450" y="50245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11"/>
            <p:cNvSpPr/>
            <p:nvPr/>
          </p:nvSpPr>
          <p:spPr>
            <a:xfrm>
              <a:off x="7210450" y="50245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11"/>
            <p:cNvSpPr/>
            <p:nvPr/>
          </p:nvSpPr>
          <p:spPr>
            <a:xfrm>
              <a:off x="7591450" y="44434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11"/>
            <p:cNvSpPr/>
            <p:nvPr/>
          </p:nvSpPr>
          <p:spPr>
            <a:xfrm>
              <a:off x="7972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11"/>
            <p:cNvSpPr/>
            <p:nvPr/>
          </p:nvSpPr>
          <p:spPr>
            <a:xfrm>
              <a:off x="8353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11"/>
            <p:cNvSpPr/>
            <p:nvPr/>
          </p:nvSpPr>
          <p:spPr>
            <a:xfrm>
              <a:off x="8734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11"/>
            <p:cNvSpPr/>
            <p:nvPr/>
          </p:nvSpPr>
          <p:spPr>
            <a:xfrm>
              <a:off x="9129737" y="486735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4" name="Google Shape;404;p11"/>
          <p:cNvSpPr/>
          <p:nvPr/>
        </p:nvSpPr>
        <p:spPr>
          <a:xfrm>
            <a:off x="2990700" y="776200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p11"/>
          <p:cNvSpPr/>
          <p:nvPr/>
        </p:nvSpPr>
        <p:spPr>
          <a:xfrm>
            <a:off x="1085700" y="1061950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6" name="Google Shape;406;p11"/>
          <p:cNvSpPr/>
          <p:nvPr/>
        </p:nvSpPr>
        <p:spPr>
          <a:xfrm>
            <a:off x="4895700" y="706031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7" name="Google Shape;407;p11"/>
          <p:cNvSpPr/>
          <p:nvPr/>
        </p:nvSpPr>
        <p:spPr>
          <a:xfrm rot="8100000">
            <a:off x="8699949" y="519168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rgbClr val="AFF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"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12"/>
          <p:cNvSpPr txBox="1"/>
          <p:nvPr>
            <p:ph idx="1" type="body"/>
          </p:nvPr>
        </p:nvSpPr>
        <p:spPr>
          <a:xfrm>
            <a:off x="457200" y="3852828"/>
            <a:ext cx="8229600" cy="519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CEF6"/>
              </a:buClr>
              <a:buSzPts val="1400"/>
              <a:buNone/>
              <a:defRPr sz="1400">
                <a:solidFill>
                  <a:srgbClr val="00CEF6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Char char="◉"/>
              <a:defRPr/>
            </a:lvl2pPr>
            <a:lvl3pPr indent="-2286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10" name="Google Shape;410;p12"/>
          <p:cNvSpPr/>
          <p:nvPr/>
        </p:nvSpPr>
        <p:spPr>
          <a:xfrm>
            <a:off x="-28575" y="4446775"/>
            <a:ext cx="9191625" cy="712477"/>
          </a:xfrm>
          <a:custGeom>
            <a:rect b="b" l="l" r="r" t="t"/>
            <a:pathLst>
              <a:path extrusionOk="0" h="41339" w="367665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rgbClr val="AFF000">
              <a:alpha val="81176"/>
            </a:srgbClr>
          </a:solidFill>
          <a:ln>
            <a:noFill/>
          </a:ln>
        </p:spPr>
      </p:sp>
      <p:sp>
        <p:nvSpPr>
          <p:cNvPr id="411" name="Google Shape;411;p12"/>
          <p:cNvSpPr/>
          <p:nvPr/>
        </p:nvSpPr>
        <p:spPr>
          <a:xfrm>
            <a:off x="-28575" y="4578111"/>
            <a:ext cx="9191625" cy="584438"/>
          </a:xfrm>
          <a:custGeom>
            <a:rect b="b" l="l" r="r" t="t"/>
            <a:pathLst>
              <a:path extrusionOk="0" h="33910" w="367665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2941"/>
            </a:srgbClr>
          </a:solidFill>
          <a:ln>
            <a:noFill/>
          </a:ln>
        </p:spPr>
      </p:sp>
      <p:sp>
        <p:nvSpPr>
          <p:cNvPr id="412" name="Google Shape;412;p12"/>
          <p:cNvSpPr/>
          <p:nvPr/>
        </p:nvSpPr>
        <p:spPr>
          <a:xfrm rot="8100000">
            <a:off x="1847980" y="4252968"/>
            <a:ext cx="122612" cy="122612"/>
          </a:xfrm>
          <a:prstGeom prst="teardrop">
            <a:avLst>
              <a:gd fmla="val 100000" name="adj"/>
            </a:avLst>
          </a:prstGeom>
          <a:solidFill>
            <a:srgbClr val="AFF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p12"/>
          <p:cNvSpPr/>
          <p:nvPr/>
        </p:nvSpPr>
        <p:spPr>
          <a:xfrm rot="8100000">
            <a:off x="6038980" y="4536818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rgbClr val="00CEF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4" name="Google Shape;414;p12"/>
          <p:cNvSpPr/>
          <p:nvPr/>
        </p:nvSpPr>
        <p:spPr>
          <a:xfrm rot="8100000">
            <a:off x="7181980" y="4570168"/>
            <a:ext cx="122612" cy="122612"/>
          </a:xfrm>
          <a:prstGeom prst="teardrop">
            <a:avLst>
              <a:gd fmla="val 100000" name="adj"/>
            </a:avLst>
          </a:prstGeom>
          <a:solidFill>
            <a:srgbClr val="00CE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15" name="Google Shape;415;p12"/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416" name="Google Shape;416;p12"/>
            <p:cNvSpPr/>
            <p:nvPr/>
          </p:nvSpPr>
          <p:spPr>
            <a:xfrm>
              <a:off x="-9525" y="4581525"/>
              <a:ext cx="4205300" cy="476250"/>
            </a:xfrm>
            <a:custGeom>
              <a:rect b="b" l="l" r="r" t="t"/>
              <a:pathLst>
                <a:path extrusionOk="0" h="19050" w="168212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417" name="Google Shape;417;p12"/>
            <p:cNvSpPr/>
            <p:nvPr/>
          </p:nvSpPr>
          <p:spPr>
            <a:xfrm>
              <a:off x="4195775" y="4462475"/>
              <a:ext cx="3424225" cy="590550"/>
            </a:xfrm>
            <a:custGeom>
              <a:rect b="b" l="l" r="r" t="t"/>
              <a:pathLst>
                <a:path extrusionOk="0" h="23622" w="136969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418" name="Google Shape;418;p12"/>
            <p:cNvSpPr/>
            <p:nvPr/>
          </p:nvSpPr>
          <p:spPr>
            <a:xfrm>
              <a:off x="7624775" y="4472000"/>
              <a:ext cx="1533525" cy="414325"/>
            </a:xfrm>
            <a:custGeom>
              <a:rect b="b" l="l" r="r" t="t"/>
              <a:pathLst>
                <a:path extrusionOk="0" h="16573" w="61341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</p:grpSp>
      <p:grpSp>
        <p:nvGrpSpPr>
          <p:cNvPr id="419" name="Google Shape;419;p12"/>
          <p:cNvGrpSpPr/>
          <p:nvPr/>
        </p:nvGrpSpPr>
        <p:grpSpPr>
          <a:xfrm>
            <a:off x="-42837" y="4443487"/>
            <a:ext cx="9229573" cy="642787"/>
            <a:chOff x="-42837" y="4443487"/>
            <a:chExt cx="9229573" cy="642787"/>
          </a:xfrm>
        </p:grpSpPr>
        <p:sp>
          <p:nvSpPr>
            <p:cNvPr id="420" name="Google Shape;420;p12"/>
            <p:cNvSpPr/>
            <p:nvPr/>
          </p:nvSpPr>
          <p:spPr>
            <a:xfrm>
              <a:off x="1114450" y="49006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Google Shape;421;p12"/>
            <p:cNvSpPr/>
            <p:nvPr/>
          </p:nvSpPr>
          <p:spPr>
            <a:xfrm>
              <a:off x="1495450" y="502927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2"/>
            <p:cNvSpPr/>
            <p:nvPr/>
          </p:nvSpPr>
          <p:spPr>
            <a:xfrm>
              <a:off x="733450" y="497212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2"/>
            <p:cNvSpPr/>
            <p:nvPr/>
          </p:nvSpPr>
          <p:spPr>
            <a:xfrm>
              <a:off x="352450" y="49626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2"/>
            <p:cNvSpPr/>
            <p:nvPr/>
          </p:nvSpPr>
          <p:spPr>
            <a:xfrm>
              <a:off x="-42837" y="46054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12"/>
            <p:cNvSpPr/>
            <p:nvPr/>
          </p:nvSpPr>
          <p:spPr>
            <a:xfrm>
              <a:off x="1876450" y="48340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12"/>
            <p:cNvSpPr/>
            <p:nvPr/>
          </p:nvSpPr>
          <p:spPr>
            <a:xfrm>
              <a:off x="2257450" y="482925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Google Shape;427;p12"/>
            <p:cNvSpPr/>
            <p:nvPr/>
          </p:nvSpPr>
          <p:spPr>
            <a:xfrm>
              <a:off x="2638450" y="454826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12"/>
            <p:cNvSpPr/>
            <p:nvPr/>
          </p:nvSpPr>
          <p:spPr>
            <a:xfrm>
              <a:off x="3019450" y="46149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9" name="Google Shape;429;p12"/>
            <p:cNvSpPr/>
            <p:nvPr/>
          </p:nvSpPr>
          <p:spPr>
            <a:xfrm>
              <a:off x="3400450" y="46149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2"/>
            <p:cNvSpPr/>
            <p:nvPr/>
          </p:nvSpPr>
          <p:spPr>
            <a:xfrm>
              <a:off x="3781450" y="49483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2"/>
            <p:cNvSpPr/>
            <p:nvPr/>
          </p:nvSpPr>
          <p:spPr>
            <a:xfrm>
              <a:off x="4162450" y="49483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2"/>
            <p:cNvSpPr/>
            <p:nvPr/>
          </p:nvSpPr>
          <p:spPr>
            <a:xfrm>
              <a:off x="4543450" y="466732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3" name="Google Shape;433;p12"/>
            <p:cNvSpPr/>
            <p:nvPr/>
          </p:nvSpPr>
          <p:spPr>
            <a:xfrm>
              <a:off x="4924450" y="45435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4" name="Google Shape;434;p12"/>
            <p:cNvSpPr/>
            <p:nvPr/>
          </p:nvSpPr>
          <p:spPr>
            <a:xfrm>
              <a:off x="5305450" y="47721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5" name="Google Shape;435;p12"/>
            <p:cNvSpPr/>
            <p:nvPr/>
          </p:nvSpPr>
          <p:spPr>
            <a:xfrm>
              <a:off x="5686450" y="47721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6" name="Google Shape;436;p12"/>
            <p:cNvSpPr/>
            <p:nvPr/>
          </p:nvSpPr>
          <p:spPr>
            <a:xfrm>
              <a:off x="6067450" y="48483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7" name="Google Shape;437;p12"/>
            <p:cNvSpPr/>
            <p:nvPr/>
          </p:nvSpPr>
          <p:spPr>
            <a:xfrm>
              <a:off x="6448450" y="47292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2"/>
            <p:cNvSpPr/>
            <p:nvPr/>
          </p:nvSpPr>
          <p:spPr>
            <a:xfrm>
              <a:off x="6829450" y="50245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2"/>
            <p:cNvSpPr/>
            <p:nvPr/>
          </p:nvSpPr>
          <p:spPr>
            <a:xfrm>
              <a:off x="7210450" y="50245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2"/>
            <p:cNvSpPr/>
            <p:nvPr/>
          </p:nvSpPr>
          <p:spPr>
            <a:xfrm>
              <a:off x="7591450" y="44434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1" name="Google Shape;441;p12"/>
            <p:cNvSpPr/>
            <p:nvPr/>
          </p:nvSpPr>
          <p:spPr>
            <a:xfrm>
              <a:off x="7972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2" name="Google Shape;442;p12"/>
            <p:cNvSpPr/>
            <p:nvPr/>
          </p:nvSpPr>
          <p:spPr>
            <a:xfrm>
              <a:off x="8353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3" name="Google Shape;443;p12"/>
            <p:cNvSpPr/>
            <p:nvPr/>
          </p:nvSpPr>
          <p:spPr>
            <a:xfrm>
              <a:off x="8734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4" name="Google Shape;444;p12"/>
            <p:cNvSpPr/>
            <p:nvPr/>
          </p:nvSpPr>
          <p:spPr>
            <a:xfrm>
              <a:off x="9129737" y="486735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5" name="Google Shape;445;p12"/>
          <p:cNvSpPr/>
          <p:nvPr/>
        </p:nvSpPr>
        <p:spPr>
          <a:xfrm>
            <a:off x="2990700" y="4586200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6" name="Google Shape;446;p12"/>
          <p:cNvSpPr/>
          <p:nvPr/>
        </p:nvSpPr>
        <p:spPr>
          <a:xfrm>
            <a:off x="1085700" y="4871950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Google Shape;447;p12"/>
          <p:cNvSpPr/>
          <p:nvPr/>
        </p:nvSpPr>
        <p:spPr>
          <a:xfrm>
            <a:off x="4895700" y="4516031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8" name="Google Shape;448;p12"/>
          <p:cNvSpPr/>
          <p:nvPr/>
        </p:nvSpPr>
        <p:spPr>
          <a:xfrm rot="8100000">
            <a:off x="8699949" y="4329168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rgbClr val="AFF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Subtitle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"/>
          <p:cNvSpPr/>
          <p:nvPr/>
        </p:nvSpPr>
        <p:spPr>
          <a:xfrm>
            <a:off x="-26775" y="2008375"/>
            <a:ext cx="9210650" cy="3172625"/>
          </a:xfrm>
          <a:custGeom>
            <a:rect b="b" l="l" r="r" t="t"/>
            <a:pathLst>
              <a:path extrusionOk="0" h="126905" w="368426">
                <a:moveTo>
                  <a:pt x="309" y="263"/>
                </a:moveTo>
                <a:lnTo>
                  <a:pt x="16502" y="11294"/>
                </a:lnTo>
                <a:lnTo>
                  <a:pt x="31551" y="5122"/>
                </a:lnTo>
                <a:lnTo>
                  <a:pt x="62412" y="4991"/>
                </a:lnTo>
                <a:lnTo>
                  <a:pt x="77652" y="0"/>
                </a:lnTo>
                <a:lnTo>
                  <a:pt x="92892" y="13527"/>
                </a:lnTo>
                <a:lnTo>
                  <a:pt x="107942" y="21276"/>
                </a:lnTo>
                <a:lnTo>
                  <a:pt x="122991" y="21145"/>
                </a:lnTo>
                <a:lnTo>
                  <a:pt x="138993" y="10375"/>
                </a:lnTo>
                <a:lnTo>
                  <a:pt x="154043" y="7880"/>
                </a:lnTo>
                <a:lnTo>
                  <a:pt x="168711" y="2349"/>
                </a:lnTo>
                <a:lnTo>
                  <a:pt x="184332" y="14841"/>
                </a:lnTo>
                <a:lnTo>
                  <a:pt x="199572" y="15274"/>
                </a:lnTo>
                <a:lnTo>
                  <a:pt x="214622" y="25085"/>
                </a:lnTo>
                <a:lnTo>
                  <a:pt x="230052" y="25085"/>
                </a:lnTo>
                <a:lnTo>
                  <a:pt x="246054" y="20094"/>
                </a:lnTo>
                <a:lnTo>
                  <a:pt x="261104" y="20094"/>
                </a:lnTo>
                <a:lnTo>
                  <a:pt x="275391" y="11426"/>
                </a:lnTo>
                <a:lnTo>
                  <a:pt x="291584" y="16810"/>
                </a:lnTo>
                <a:lnTo>
                  <a:pt x="305871" y="8143"/>
                </a:lnTo>
                <a:lnTo>
                  <a:pt x="336732" y="8012"/>
                </a:lnTo>
                <a:lnTo>
                  <a:pt x="351782" y="11294"/>
                </a:lnTo>
                <a:lnTo>
                  <a:pt x="367593" y="2758"/>
                </a:lnTo>
                <a:lnTo>
                  <a:pt x="368426" y="126905"/>
                </a:lnTo>
                <a:lnTo>
                  <a:pt x="0" y="126369"/>
                </a:lnTo>
                <a:close/>
              </a:path>
            </a:pathLst>
          </a:custGeom>
          <a:solidFill>
            <a:srgbClr val="AFF000">
              <a:alpha val="81176"/>
            </a:srgbClr>
          </a:solidFill>
          <a:ln>
            <a:noFill/>
          </a:ln>
        </p:spPr>
      </p:sp>
      <p:sp>
        <p:nvSpPr>
          <p:cNvPr id="75" name="Google Shape;75;p3"/>
          <p:cNvSpPr/>
          <p:nvPr/>
        </p:nvSpPr>
        <p:spPr>
          <a:xfrm>
            <a:off x="-26775" y="2139700"/>
            <a:ext cx="9210650" cy="3041300"/>
          </a:xfrm>
          <a:custGeom>
            <a:rect b="b" l="l" r="r" t="t"/>
            <a:pathLst>
              <a:path extrusionOk="0" h="121652" w="368426">
                <a:moveTo>
                  <a:pt x="309" y="5516"/>
                </a:moveTo>
                <a:lnTo>
                  <a:pt x="16692" y="11214"/>
                </a:lnTo>
                <a:lnTo>
                  <a:pt x="47172" y="11214"/>
                </a:lnTo>
                <a:lnTo>
                  <a:pt x="62412" y="6843"/>
                </a:lnTo>
                <a:lnTo>
                  <a:pt x="77652" y="16156"/>
                </a:lnTo>
                <a:lnTo>
                  <a:pt x="92892" y="16156"/>
                </a:lnTo>
                <a:lnTo>
                  <a:pt x="107370" y="11214"/>
                </a:lnTo>
                <a:lnTo>
                  <a:pt x="122610" y="8173"/>
                </a:lnTo>
                <a:lnTo>
                  <a:pt x="138612" y="8173"/>
                </a:lnTo>
                <a:lnTo>
                  <a:pt x="153852" y="10834"/>
                </a:lnTo>
                <a:lnTo>
                  <a:pt x="168711" y="7603"/>
                </a:lnTo>
                <a:lnTo>
                  <a:pt x="183951" y="12734"/>
                </a:lnTo>
                <a:lnTo>
                  <a:pt x="199572" y="20527"/>
                </a:lnTo>
                <a:lnTo>
                  <a:pt x="214050" y="15205"/>
                </a:lnTo>
                <a:lnTo>
                  <a:pt x="229671" y="15205"/>
                </a:lnTo>
                <a:lnTo>
                  <a:pt x="245292" y="5892"/>
                </a:lnTo>
                <a:lnTo>
                  <a:pt x="260532" y="11214"/>
                </a:lnTo>
                <a:lnTo>
                  <a:pt x="275772" y="11214"/>
                </a:lnTo>
                <a:lnTo>
                  <a:pt x="291012" y="6843"/>
                </a:lnTo>
                <a:lnTo>
                  <a:pt x="321492" y="6843"/>
                </a:lnTo>
                <a:lnTo>
                  <a:pt x="336732" y="15966"/>
                </a:lnTo>
                <a:lnTo>
                  <a:pt x="351210" y="12734"/>
                </a:lnTo>
                <a:lnTo>
                  <a:pt x="367593" y="0"/>
                </a:lnTo>
                <a:lnTo>
                  <a:pt x="368426" y="121652"/>
                </a:lnTo>
                <a:lnTo>
                  <a:pt x="0" y="121652"/>
                </a:lnTo>
                <a:close/>
              </a:path>
            </a:pathLst>
          </a:custGeom>
          <a:solidFill>
            <a:srgbClr val="00CEF6">
              <a:alpha val="72941"/>
            </a:srgbClr>
          </a:solidFill>
          <a:ln>
            <a:noFill/>
          </a:ln>
        </p:spPr>
      </p:sp>
      <p:sp>
        <p:nvSpPr>
          <p:cNvPr id="76" name="Google Shape;76;p3"/>
          <p:cNvSpPr/>
          <p:nvPr/>
        </p:nvSpPr>
        <p:spPr>
          <a:xfrm rot="8100000">
            <a:off x="1847980" y="1814568"/>
            <a:ext cx="122612" cy="122612"/>
          </a:xfrm>
          <a:prstGeom prst="teardrop">
            <a:avLst>
              <a:gd fmla="val 100000" name="adj"/>
            </a:avLst>
          </a:prstGeom>
          <a:solidFill>
            <a:srgbClr val="AFF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3"/>
          <p:cNvSpPr/>
          <p:nvPr/>
        </p:nvSpPr>
        <p:spPr>
          <a:xfrm rot="8100000">
            <a:off x="6038980" y="2098418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rgbClr val="00CEF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3"/>
          <p:cNvSpPr/>
          <p:nvPr/>
        </p:nvSpPr>
        <p:spPr>
          <a:xfrm rot="8100000">
            <a:off x="7181980" y="2131768"/>
            <a:ext cx="122612" cy="122612"/>
          </a:xfrm>
          <a:prstGeom prst="teardrop">
            <a:avLst>
              <a:gd fmla="val 100000" name="adj"/>
            </a:avLst>
          </a:prstGeom>
          <a:solidFill>
            <a:srgbClr val="00CE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9" name="Google Shape;79;p3"/>
          <p:cNvGrpSpPr/>
          <p:nvPr/>
        </p:nvGrpSpPr>
        <p:grpSpPr>
          <a:xfrm>
            <a:off x="-9525" y="2024075"/>
            <a:ext cx="9167825" cy="595300"/>
            <a:chOff x="-9525" y="4462475"/>
            <a:chExt cx="9167825" cy="595300"/>
          </a:xfrm>
        </p:grpSpPr>
        <p:sp>
          <p:nvSpPr>
            <p:cNvPr id="80" name="Google Shape;80;p3"/>
            <p:cNvSpPr/>
            <p:nvPr/>
          </p:nvSpPr>
          <p:spPr>
            <a:xfrm>
              <a:off x="-9525" y="4581525"/>
              <a:ext cx="4205300" cy="476250"/>
            </a:xfrm>
            <a:custGeom>
              <a:rect b="b" l="l" r="r" t="t"/>
              <a:pathLst>
                <a:path extrusionOk="0" h="19050" w="168212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81" name="Google Shape;81;p3"/>
            <p:cNvSpPr/>
            <p:nvPr/>
          </p:nvSpPr>
          <p:spPr>
            <a:xfrm>
              <a:off x="4195775" y="4462475"/>
              <a:ext cx="3424225" cy="590550"/>
            </a:xfrm>
            <a:custGeom>
              <a:rect b="b" l="l" r="r" t="t"/>
              <a:pathLst>
                <a:path extrusionOk="0" h="23622" w="136969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82" name="Google Shape;82;p3"/>
            <p:cNvSpPr/>
            <p:nvPr/>
          </p:nvSpPr>
          <p:spPr>
            <a:xfrm>
              <a:off x="7624775" y="4472000"/>
              <a:ext cx="1533525" cy="414325"/>
            </a:xfrm>
            <a:custGeom>
              <a:rect b="b" l="l" r="r" t="t"/>
              <a:pathLst>
                <a:path extrusionOk="0" h="16573" w="61341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</p:grpSp>
      <p:grpSp>
        <p:nvGrpSpPr>
          <p:cNvPr id="83" name="Google Shape;83;p3"/>
          <p:cNvGrpSpPr/>
          <p:nvPr/>
        </p:nvGrpSpPr>
        <p:grpSpPr>
          <a:xfrm>
            <a:off x="-42837" y="2005087"/>
            <a:ext cx="9229573" cy="642787"/>
            <a:chOff x="-42837" y="4443487"/>
            <a:chExt cx="9229573" cy="642787"/>
          </a:xfrm>
        </p:grpSpPr>
        <p:sp>
          <p:nvSpPr>
            <p:cNvPr id="84" name="Google Shape;84;p3"/>
            <p:cNvSpPr/>
            <p:nvPr/>
          </p:nvSpPr>
          <p:spPr>
            <a:xfrm>
              <a:off x="1114450" y="49006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3"/>
            <p:cNvSpPr/>
            <p:nvPr/>
          </p:nvSpPr>
          <p:spPr>
            <a:xfrm>
              <a:off x="1495450" y="502927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733450" y="497212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3"/>
            <p:cNvSpPr/>
            <p:nvPr/>
          </p:nvSpPr>
          <p:spPr>
            <a:xfrm>
              <a:off x="352450" y="49626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3"/>
            <p:cNvSpPr/>
            <p:nvPr/>
          </p:nvSpPr>
          <p:spPr>
            <a:xfrm>
              <a:off x="-42837" y="46054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3"/>
            <p:cNvSpPr/>
            <p:nvPr/>
          </p:nvSpPr>
          <p:spPr>
            <a:xfrm>
              <a:off x="1876450" y="48340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3"/>
            <p:cNvSpPr/>
            <p:nvPr/>
          </p:nvSpPr>
          <p:spPr>
            <a:xfrm>
              <a:off x="2257450" y="482925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3"/>
            <p:cNvSpPr/>
            <p:nvPr/>
          </p:nvSpPr>
          <p:spPr>
            <a:xfrm>
              <a:off x="2638450" y="454826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3"/>
            <p:cNvSpPr/>
            <p:nvPr/>
          </p:nvSpPr>
          <p:spPr>
            <a:xfrm>
              <a:off x="3019450" y="46149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3"/>
            <p:cNvSpPr/>
            <p:nvPr/>
          </p:nvSpPr>
          <p:spPr>
            <a:xfrm>
              <a:off x="3400450" y="46149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3"/>
            <p:cNvSpPr/>
            <p:nvPr/>
          </p:nvSpPr>
          <p:spPr>
            <a:xfrm>
              <a:off x="3781450" y="49483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3"/>
            <p:cNvSpPr/>
            <p:nvPr/>
          </p:nvSpPr>
          <p:spPr>
            <a:xfrm>
              <a:off x="4162450" y="49483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3"/>
            <p:cNvSpPr/>
            <p:nvPr/>
          </p:nvSpPr>
          <p:spPr>
            <a:xfrm>
              <a:off x="4543450" y="466732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3"/>
            <p:cNvSpPr/>
            <p:nvPr/>
          </p:nvSpPr>
          <p:spPr>
            <a:xfrm>
              <a:off x="4924450" y="45435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3"/>
            <p:cNvSpPr/>
            <p:nvPr/>
          </p:nvSpPr>
          <p:spPr>
            <a:xfrm>
              <a:off x="5305450" y="47721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3"/>
            <p:cNvSpPr/>
            <p:nvPr/>
          </p:nvSpPr>
          <p:spPr>
            <a:xfrm>
              <a:off x="5686450" y="47721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3"/>
            <p:cNvSpPr/>
            <p:nvPr/>
          </p:nvSpPr>
          <p:spPr>
            <a:xfrm>
              <a:off x="6067450" y="48483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3"/>
            <p:cNvSpPr/>
            <p:nvPr/>
          </p:nvSpPr>
          <p:spPr>
            <a:xfrm>
              <a:off x="6448450" y="47292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3"/>
            <p:cNvSpPr/>
            <p:nvPr/>
          </p:nvSpPr>
          <p:spPr>
            <a:xfrm>
              <a:off x="6829450" y="50245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3"/>
            <p:cNvSpPr/>
            <p:nvPr/>
          </p:nvSpPr>
          <p:spPr>
            <a:xfrm>
              <a:off x="7210450" y="50245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3"/>
            <p:cNvSpPr/>
            <p:nvPr/>
          </p:nvSpPr>
          <p:spPr>
            <a:xfrm>
              <a:off x="7591450" y="44434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3"/>
            <p:cNvSpPr/>
            <p:nvPr/>
          </p:nvSpPr>
          <p:spPr>
            <a:xfrm>
              <a:off x="7972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3"/>
            <p:cNvSpPr/>
            <p:nvPr/>
          </p:nvSpPr>
          <p:spPr>
            <a:xfrm>
              <a:off x="8353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3"/>
            <p:cNvSpPr/>
            <p:nvPr/>
          </p:nvSpPr>
          <p:spPr>
            <a:xfrm>
              <a:off x="8734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3"/>
            <p:cNvSpPr/>
            <p:nvPr/>
          </p:nvSpPr>
          <p:spPr>
            <a:xfrm>
              <a:off x="9129737" y="486735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9" name="Google Shape;109;p3"/>
          <p:cNvSpPr/>
          <p:nvPr/>
        </p:nvSpPr>
        <p:spPr>
          <a:xfrm>
            <a:off x="2990700" y="2147800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3"/>
          <p:cNvSpPr/>
          <p:nvPr/>
        </p:nvSpPr>
        <p:spPr>
          <a:xfrm>
            <a:off x="1085700" y="2433550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3"/>
          <p:cNvSpPr/>
          <p:nvPr/>
        </p:nvSpPr>
        <p:spPr>
          <a:xfrm>
            <a:off x="4895700" y="2077631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3"/>
          <p:cNvSpPr/>
          <p:nvPr/>
        </p:nvSpPr>
        <p:spPr>
          <a:xfrm rot="8100000">
            <a:off x="8699949" y="1890768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rgbClr val="AFF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3"/>
          <p:cNvSpPr txBox="1"/>
          <p:nvPr>
            <p:ph type="ctrTitle"/>
          </p:nvPr>
        </p:nvSpPr>
        <p:spPr>
          <a:xfrm>
            <a:off x="2309350" y="3031150"/>
            <a:ext cx="5214599" cy="11597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14" name="Google Shape;114;p3"/>
          <p:cNvSpPr txBox="1"/>
          <p:nvPr>
            <p:ph idx="1" type="subTitle"/>
          </p:nvPr>
        </p:nvSpPr>
        <p:spPr>
          <a:xfrm>
            <a:off x="2309440" y="4059250"/>
            <a:ext cx="5214599" cy="784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>
                <a:solidFill>
                  <a:srgbClr val="FFFFFF"/>
                </a:solidFill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"/>
          <p:cNvSpPr/>
          <p:nvPr/>
        </p:nvSpPr>
        <p:spPr>
          <a:xfrm>
            <a:off x="-28575" y="4446775"/>
            <a:ext cx="9191625" cy="712477"/>
          </a:xfrm>
          <a:custGeom>
            <a:rect b="b" l="l" r="r" t="t"/>
            <a:pathLst>
              <a:path extrusionOk="0" h="41339" w="367665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rgbClr val="AFF000">
              <a:alpha val="81176"/>
            </a:srgbClr>
          </a:solidFill>
          <a:ln>
            <a:noFill/>
          </a:ln>
        </p:spPr>
      </p:sp>
      <p:sp>
        <p:nvSpPr>
          <p:cNvPr id="117" name="Google Shape;117;p4"/>
          <p:cNvSpPr/>
          <p:nvPr/>
        </p:nvSpPr>
        <p:spPr>
          <a:xfrm>
            <a:off x="-28575" y="4578111"/>
            <a:ext cx="9191625" cy="584438"/>
          </a:xfrm>
          <a:custGeom>
            <a:rect b="b" l="l" r="r" t="t"/>
            <a:pathLst>
              <a:path extrusionOk="0" h="33910" w="367665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2941"/>
            </a:srgbClr>
          </a:solidFill>
          <a:ln>
            <a:noFill/>
          </a:ln>
        </p:spPr>
      </p:sp>
      <p:sp>
        <p:nvSpPr>
          <p:cNvPr id="118" name="Google Shape;118;p4"/>
          <p:cNvSpPr/>
          <p:nvPr/>
        </p:nvSpPr>
        <p:spPr>
          <a:xfrm rot="8100000">
            <a:off x="1847980" y="4252968"/>
            <a:ext cx="122612" cy="122612"/>
          </a:xfrm>
          <a:prstGeom prst="teardrop">
            <a:avLst>
              <a:gd fmla="val 100000" name="adj"/>
            </a:avLst>
          </a:prstGeom>
          <a:solidFill>
            <a:srgbClr val="AFF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4"/>
          <p:cNvSpPr/>
          <p:nvPr/>
        </p:nvSpPr>
        <p:spPr>
          <a:xfrm rot="8100000">
            <a:off x="6038980" y="4536818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rgbClr val="00CEF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4"/>
          <p:cNvSpPr/>
          <p:nvPr/>
        </p:nvSpPr>
        <p:spPr>
          <a:xfrm rot="8100000">
            <a:off x="7181980" y="4570168"/>
            <a:ext cx="122612" cy="122612"/>
          </a:xfrm>
          <a:prstGeom prst="teardrop">
            <a:avLst>
              <a:gd fmla="val 100000" name="adj"/>
            </a:avLst>
          </a:prstGeom>
          <a:solidFill>
            <a:srgbClr val="00CE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1" name="Google Shape;121;p4"/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122" name="Google Shape;122;p4"/>
            <p:cNvSpPr/>
            <p:nvPr/>
          </p:nvSpPr>
          <p:spPr>
            <a:xfrm>
              <a:off x="-9525" y="4581525"/>
              <a:ext cx="4205300" cy="476250"/>
            </a:xfrm>
            <a:custGeom>
              <a:rect b="b" l="l" r="r" t="t"/>
              <a:pathLst>
                <a:path extrusionOk="0" h="19050" w="168212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23" name="Google Shape;123;p4"/>
            <p:cNvSpPr/>
            <p:nvPr/>
          </p:nvSpPr>
          <p:spPr>
            <a:xfrm>
              <a:off x="4195775" y="4462475"/>
              <a:ext cx="3424225" cy="590550"/>
            </a:xfrm>
            <a:custGeom>
              <a:rect b="b" l="l" r="r" t="t"/>
              <a:pathLst>
                <a:path extrusionOk="0" h="23622" w="136969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24" name="Google Shape;124;p4"/>
            <p:cNvSpPr/>
            <p:nvPr/>
          </p:nvSpPr>
          <p:spPr>
            <a:xfrm>
              <a:off x="7624775" y="4472000"/>
              <a:ext cx="1533525" cy="414325"/>
            </a:xfrm>
            <a:custGeom>
              <a:rect b="b" l="l" r="r" t="t"/>
              <a:pathLst>
                <a:path extrusionOk="0" h="16573" w="61341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</p:grpSp>
      <p:grpSp>
        <p:nvGrpSpPr>
          <p:cNvPr id="125" name="Google Shape;125;p4"/>
          <p:cNvGrpSpPr/>
          <p:nvPr/>
        </p:nvGrpSpPr>
        <p:grpSpPr>
          <a:xfrm>
            <a:off x="-42837" y="4443487"/>
            <a:ext cx="9229573" cy="642787"/>
            <a:chOff x="-42837" y="4443487"/>
            <a:chExt cx="9229573" cy="642787"/>
          </a:xfrm>
        </p:grpSpPr>
        <p:sp>
          <p:nvSpPr>
            <p:cNvPr id="126" name="Google Shape;126;p4"/>
            <p:cNvSpPr/>
            <p:nvPr/>
          </p:nvSpPr>
          <p:spPr>
            <a:xfrm>
              <a:off x="1114450" y="49006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4"/>
            <p:cNvSpPr/>
            <p:nvPr/>
          </p:nvSpPr>
          <p:spPr>
            <a:xfrm>
              <a:off x="1495450" y="502927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4"/>
            <p:cNvSpPr/>
            <p:nvPr/>
          </p:nvSpPr>
          <p:spPr>
            <a:xfrm>
              <a:off x="733450" y="497212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4"/>
            <p:cNvSpPr/>
            <p:nvPr/>
          </p:nvSpPr>
          <p:spPr>
            <a:xfrm>
              <a:off x="352450" y="49626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4"/>
            <p:cNvSpPr/>
            <p:nvPr/>
          </p:nvSpPr>
          <p:spPr>
            <a:xfrm>
              <a:off x="-42837" y="46054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4"/>
            <p:cNvSpPr/>
            <p:nvPr/>
          </p:nvSpPr>
          <p:spPr>
            <a:xfrm>
              <a:off x="1876450" y="48340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4"/>
            <p:cNvSpPr/>
            <p:nvPr/>
          </p:nvSpPr>
          <p:spPr>
            <a:xfrm>
              <a:off x="2257450" y="482925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4"/>
            <p:cNvSpPr/>
            <p:nvPr/>
          </p:nvSpPr>
          <p:spPr>
            <a:xfrm>
              <a:off x="2638450" y="454826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4"/>
            <p:cNvSpPr/>
            <p:nvPr/>
          </p:nvSpPr>
          <p:spPr>
            <a:xfrm>
              <a:off x="3019450" y="46149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4"/>
            <p:cNvSpPr/>
            <p:nvPr/>
          </p:nvSpPr>
          <p:spPr>
            <a:xfrm>
              <a:off x="3400450" y="46149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4"/>
            <p:cNvSpPr/>
            <p:nvPr/>
          </p:nvSpPr>
          <p:spPr>
            <a:xfrm>
              <a:off x="3781450" y="49483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4162450" y="49483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4"/>
            <p:cNvSpPr/>
            <p:nvPr/>
          </p:nvSpPr>
          <p:spPr>
            <a:xfrm>
              <a:off x="4543450" y="466732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4"/>
            <p:cNvSpPr/>
            <p:nvPr/>
          </p:nvSpPr>
          <p:spPr>
            <a:xfrm>
              <a:off x="4924450" y="45435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4"/>
            <p:cNvSpPr/>
            <p:nvPr/>
          </p:nvSpPr>
          <p:spPr>
            <a:xfrm>
              <a:off x="5305450" y="47721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4"/>
            <p:cNvSpPr/>
            <p:nvPr/>
          </p:nvSpPr>
          <p:spPr>
            <a:xfrm>
              <a:off x="5686450" y="47721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4"/>
            <p:cNvSpPr/>
            <p:nvPr/>
          </p:nvSpPr>
          <p:spPr>
            <a:xfrm>
              <a:off x="6067450" y="48483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4"/>
            <p:cNvSpPr/>
            <p:nvPr/>
          </p:nvSpPr>
          <p:spPr>
            <a:xfrm>
              <a:off x="6448450" y="47292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4"/>
            <p:cNvSpPr/>
            <p:nvPr/>
          </p:nvSpPr>
          <p:spPr>
            <a:xfrm>
              <a:off x="6829450" y="50245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4"/>
            <p:cNvSpPr/>
            <p:nvPr/>
          </p:nvSpPr>
          <p:spPr>
            <a:xfrm>
              <a:off x="7210450" y="50245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4"/>
            <p:cNvSpPr/>
            <p:nvPr/>
          </p:nvSpPr>
          <p:spPr>
            <a:xfrm>
              <a:off x="7591450" y="44434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4"/>
            <p:cNvSpPr/>
            <p:nvPr/>
          </p:nvSpPr>
          <p:spPr>
            <a:xfrm>
              <a:off x="7972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4"/>
            <p:cNvSpPr/>
            <p:nvPr/>
          </p:nvSpPr>
          <p:spPr>
            <a:xfrm>
              <a:off x="8353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4"/>
            <p:cNvSpPr/>
            <p:nvPr/>
          </p:nvSpPr>
          <p:spPr>
            <a:xfrm>
              <a:off x="8734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4"/>
            <p:cNvSpPr/>
            <p:nvPr/>
          </p:nvSpPr>
          <p:spPr>
            <a:xfrm>
              <a:off x="9129737" y="486735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1" name="Google Shape;151;p4"/>
          <p:cNvSpPr/>
          <p:nvPr/>
        </p:nvSpPr>
        <p:spPr>
          <a:xfrm>
            <a:off x="2990700" y="4586200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4"/>
          <p:cNvSpPr/>
          <p:nvPr/>
        </p:nvSpPr>
        <p:spPr>
          <a:xfrm>
            <a:off x="1085700" y="4871950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4"/>
          <p:cNvSpPr/>
          <p:nvPr/>
        </p:nvSpPr>
        <p:spPr>
          <a:xfrm>
            <a:off x="4895700" y="4516031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4"/>
          <p:cNvSpPr/>
          <p:nvPr/>
        </p:nvSpPr>
        <p:spPr>
          <a:xfrm rot="8100000">
            <a:off x="8699949" y="4329168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rgbClr val="AFF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5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157" name="Google Shape;157;p5"/>
          <p:cNvSpPr txBox="1"/>
          <p:nvPr>
            <p:ph idx="1" type="body"/>
          </p:nvPr>
        </p:nvSpPr>
        <p:spPr>
          <a:xfrm>
            <a:off x="1075850" y="1540175"/>
            <a:ext cx="6996600" cy="1922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◉"/>
              <a:defRPr/>
            </a:lvl1pPr>
            <a:lvl2pPr indent="-3429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◉"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58" name="Google Shape;158;p5"/>
          <p:cNvSpPr/>
          <p:nvPr/>
        </p:nvSpPr>
        <p:spPr>
          <a:xfrm>
            <a:off x="-28575" y="4446775"/>
            <a:ext cx="9191625" cy="712477"/>
          </a:xfrm>
          <a:custGeom>
            <a:rect b="b" l="l" r="r" t="t"/>
            <a:pathLst>
              <a:path extrusionOk="0" h="41339" w="367665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rgbClr val="AFF000">
              <a:alpha val="81176"/>
            </a:srgbClr>
          </a:solidFill>
          <a:ln>
            <a:noFill/>
          </a:ln>
        </p:spPr>
      </p:sp>
      <p:sp>
        <p:nvSpPr>
          <p:cNvPr id="159" name="Google Shape;159;p5"/>
          <p:cNvSpPr/>
          <p:nvPr/>
        </p:nvSpPr>
        <p:spPr>
          <a:xfrm>
            <a:off x="-28575" y="4578111"/>
            <a:ext cx="9191625" cy="584438"/>
          </a:xfrm>
          <a:custGeom>
            <a:rect b="b" l="l" r="r" t="t"/>
            <a:pathLst>
              <a:path extrusionOk="0" h="33910" w="367665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2941"/>
            </a:srgbClr>
          </a:solidFill>
          <a:ln>
            <a:noFill/>
          </a:ln>
        </p:spPr>
      </p:sp>
      <p:sp>
        <p:nvSpPr>
          <p:cNvPr id="160" name="Google Shape;160;p5"/>
          <p:cNvSpPr/>
          <p:nvPr/>
        </p:nvSpPr>
        <p:spPr>
          <a:xfrm rot="8100000">
            <a:off x="1847980" y="4252968"/>
            <a:ext cx="122612" cy="122612"/>
          </a:xfrm>
          <a:prstGeom prst="teardrop">
            <a:avLst>
              <a:gd fmla="val 100000" name="adj"/>
            </a:avLst>
          </a:prstGeom>
          <a:solidFill>
            <a:srgbClr val="AFF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5"/>
          <p:cNvSpPr/>
          <p:nvPr/>
        </p:nvSpPr>
        <p:spPr>
          <a:xfrm rot="8100000">
            <a:off x="6038980" y="4536818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rgbClr val="00CEF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5"/>
          <p:cNvSpPr/>
          <p:nvPr/>
        </p:nvSpPr>
        <p:spPr>
          <a:xfrm rot="8100000">
            <a:off x="7181980" y="4570168"/>
            <a:ext cx="122612" cy="122612"/>
          </a:xfrm>
          <a:prstGeom prst="teardrop">
            <a:avLst>
              <a:gd fmla="val 100000" name="adj"/>
            </a:avLst>
          </a:prstGeom>
          <a:solidFill>
            <a:srgbClr val="00CE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3" name="Google Shape;163;p5"/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164" name="Google Shape;164;p5"/>
            <p:cNvSpPr/>
            <p:nvPr/>
          </p:nvSpPr>
          <p:spPr>
            <a:xfrm>
              <a:off x="-9525" y="4581525"/>
              <a:ext cx="4205300" cy="476250"/>
            </a:xfrm>
            <a:custGeom>
              <a:rect b="b" l="l" r="r" t="t"/>
              <a:pathLst>
                <a:path extrusionOk="0" h="19050" w="168212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65" name="Google Shape;165;p5"/>
            <p:cNvSpPr/>
            <p:nvPr/>
          </p:nvSpPr>
          <p:spPr>
            <a:xfrm>
              <a:off x="4195775" y="4462475"/>
              <a:ext cx="3424225" cy="590550"/>
            </a:xfrm>
            <a:custGeom>
              <a:rect b="b" l="l" r="r" t="t"/>
              <a:pathLst>
                <a:path extrusionOk="0" h="23622" w="136969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66" name="Google Shape;166;p5"/>
            <p:cNvSpPr/>
            <p:nvPr/>
          </p:nvSpPr>
          <p:spPr>
            <a:xfrm>
              <a:off x="7624775" y="4472000"/>
              <a:ext cx="1533525" cy="414325"/>
            </a:xfrm>
            <a:custGeom>
              <a:rect b="b" l="l" r="r" t="t"/>
              <a:pathLst>
                <a:path extrusionOk="0" h="16573" w="61341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</p:grpSp>
      <p:grpSp>
        <p:nvGrpSpPr>
          <p:cNvPr id="167" name="Google Shape;167;p5"/>
          <p:cNvGrpSpPr/>
          <p:nvPr/>
        </p:nvGrpSpPr>
        <p:grpSpPr>
          <a:xfrm>
            <a:off x="-42837" y="4443487"/>
            <a:ext cx="9229573" cy="642787"/>
            <a:chOff x="-42837" y="4443487"/>
            <a:chExt cx="9229573" cy="642787"/>
          </a:xfrm>
        </p:grpSpPr>
        <p:sp>
          <p:nvSpPr>
            <p:cNvPr id="168" name="Google Shape;168;p5"/>
            <p:cNvSpPr/>
            <p:nvPr/>
          </p:nvSpPr>
          <p:spPr>
            <a:xfrm>
              <a:off x="1114450" y="49006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5"/>
            <p:cNvSpPr/>
            <p:nvPr/>
          </p:nvSpPr>
          <p:spPr>
            <a:xfrm>
              <a:off x="1495450" y="502927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5"/>
            <p:cNvSpPr/>
            <p:nvPr/>
          </p:nvSpPr>
          <p:spPr>
            <a:xfrm>
              <a:off x="733450" y="497212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5"/>
            <p:cNvSpPr/>
            <p:nvPr/>
          </p:nvSpPr>
          <p:spPr>
            <a:xfrm>
              <a:off x="352450" y="49626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5"/>
            <p:cNvSpPr/>
            <p:nvPr/>
          </p:nvSpPr>
          <p:spPr>
            <a:xfrm>
              <a:off x="-42837" y="46054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5"/>
            <p:cNvSpPr/>
            <p:nvPr/>
          </p:nvSpPr>
          <p:spPr>
            <a:xfrm>
              <a:off x="1876450" y="48340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5"/>
            <p:cNvSpPr/>
            <p:nvPr/>
          </p:nvSpPr>
          <p:spPr>
            <a:xfrm>
              <a:off x="2257450" y="482925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5"/>
            <p:cNvSpPr/>
            <p:nvPr/>
          </p:nvSpPr>
          <p:spPr>
            <a:xfrm>
              <a:off x="2638450" y="454826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5"/>
            <p:cNvSpPr/>
            <p:nvPr/>
          </p:nvSpPr>
          <p:spPr>
            <a:xfrm>
              <a:off x="3019450" y="46149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5"/>
            <p:cNvSpPr/>
            <p:nvPr/>
          </p:nvSpPr>
          <p:spPr>
            <a:xfrm>
              <a:off x="3400450" y="46149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5"/>
            <p:cNvSpPr/>
            <p:nvPr/>
          </p:nvSpPr>
          <p:spPr>
            <a:xfrm>
              <a:off x="3781450" y="49483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5"/>
            <p:cNvSpPr/>
            <p:nvPr/>
          </p:nvSpPr>
          <p:spPr>
            <a:xfrm>
              <a:off x="4162450" y="49483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5"/>
            <p:cNvSpPr/>
            <p:nvPr/>
          </p:nvSpPr>
          <p:spPr>
            <a:xfrm>
              <a:off x="4543450" y="466732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5"/>
            <p:cNvSpPr/>
            <p:nvPr/>
          </p:nvSpPr>
          <p:spPr>
            <a:xfrm>
              <a:off x="4924450" y="45435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5"/>
            <p:cNvSpPr/>
            <p:nvPr/>
          </p:nvSpPr>
          <p:spPr>
            <a:xfrm>
              <a:off x="5305450" y="47721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5"/>
            <p:cNvSpPr/>
            <p:nvPr/>
          </p:nvSpPr>
          <p:spPr>
            <a:xfrm>
              <a:off x="5686450" y="47721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5"/>
            <p:cNvSpPr/>
            <p:nvPr/>
          </p:nvSpPr>
          <p:spPr>
            <a:xfrm>
              <a:off x="6067450" y="48483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5"/>
            <p:cNvSpPr/>
            <p:nvPr/>
          </p:nvSpPr>
          <p:spPr>
            <a:xfrm>
              <a:off x="6448450" y="47292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5"/>
            <p:cNvSpPr/>
            <p:nvPr/>
          </p:nvSpPr>
          <p:spPr>
            <a:xfrm>
              <a:off x="6829450" y="50245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5"/>
            <p:cNvSpPr/>
            <p:nvPr/>
          </p:nvSpPr>
          <p:spPr>
            <a:xfrm>
              <a:off x="7210450" y="50245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5"/>
            <p:cNvSpPr/>
            <p:nvPr/>
          </p:nvSpPr>
          <p:spPr>
            <a:xfrm>
              <a:off x="7591450" y="44434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5"/>
            <p:cNvSpPr/>
            <p:nvPr/>
          </p:nvSpPr>
          <p:spPr>
            <a:xfrm>
              <a:off x="7972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5"/>
            <p:cNvSpPr/>
            <p:nvPr/>
          </p:nvSpPr>
          <p:spPr>
            <a:xfrm>
              <a:off x="8353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5"/>
            <p:cNvSpPr/>
            <p:nvPr/>
          </p:nvSpPr>
          <p:spPr>
            <a:xfrm>
              <a:off x="8734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5"/>
            <p:cNvSpPr/>
            <p:nvPr/>
          </p:nvSpPr>
          <p:spPr>
            <a:xfrm>
              <a:off x="9129737" y="486735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3" name="Google Shape;193;p5"/>
          <p:cNvSpPr/>
          <p:nvPr/>
        </p:nvSpPr>
        <p:spPr>
          <a:xfrm>
            <a:off x="2990700" y="4586200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5"/>
          <p:cNvSpPr/>
          <p:nvPr/>
        </p:nvSpPr>
        <p:spPr>
          <a:xfrm>
            <a:off x="1085700" y="4871950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5"/>
          <p:cNvSpPr/>
          <p:nvPr/>
        </p:nvSpPr>
        <p:spPr>
          <a:xfrm>
            <a:off x="4895700" y="4516031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5"/>
          <p:cNvSpPr/>
          <p:nvPr/>
        </p:nvSpPr>
        <p:spPr>
          <a:xfrm rot="8100000">
            <a:off x="8699949" y="4329168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rgbClr val="AFF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6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199" name="Google Shape;199;p6"/>
          <p:cNvSpPr txBox="1"/>
          <p:nvPr>
            <p:ph idx="1" type="body"/>
          </p:nvPr>
        </p:nvSpPr>
        <p:spPr>
          <a:xfrm>
            <a:off x="1131500" y="1552950"/>
            <a:ext cx="3339899" cy="2665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◉"/>
              <a:defRPr sz="1800"/>
            </a:lvl1pPr>
            <a:lvl2pPr indent="-3429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◉"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00" name="Google Shape;200;p6"/>
          <p:cNvSpPr txBox="1"/>
          <p:nvPr>
            <p:ph idx="2" type="body"/>
          </p:nvPr>
        </p:nvSpPr>
        <p:spPr>
          <a:xfrm>
            <a:off x="4672562" y="1552950"/>
            <a:ext cx="3339899" cy="2665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◉"/>
              <a:defRPr sz="1800"/>
            </a:lvl1pPr>
            <a:lvl2pPr indent="-3429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◉"/>
              <a:defRPr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01" name="Google Shape;201;p6"/>
          <p:cNvSpPr/>
          <p:nvPr/>
        </p:nvSpPr>
        <p:spPr>
          <a:xfrm>
            <a:off x="-28575" y="4446775"/>
            <a:ext cx="9191625" cy="712477"/>
          </a:xfrm>
          <a:custGeom>
            <a:rect b="b" l="l" r="r" t="t"/>
            <a:pathLst>
              <a:path extrusionOk="0" h="41339" w="367665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rgbClr val="AFF000">
              <a:alpha val="81176"/>
            </a:srgbClr>
          </a:solidFill>
          <a:ln>
            <a:noFill/>
          </a:ln>
        </p:spPr>
      </p:sp>
      <p:sp>
        <p:nvSpPr>
          <p:cNvPr id="202" name="Google Shape;202;p6"/>
          <p:cNvSpPr/>
          <p:nvPr/>
        </p:nvSpPr>
        <p:spPr>
          <a:xfrm>
            <a:off x="-28575" y="4578111"/>
            <a:ext cx="9191625" cy="584438"/>
          </a:xfrm>
          <a:custGeom>
            <a:rect b="b" l="l" r="r" t="t"/>
            <a:pathLst>
              <a:path extrusionOk="0" h="33910" w="367665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2941"/>
            </a:srgbClr>
          </a:solidFill>
          <a:ln>
            <a:noFill/>
          </a:ln>
        </p:spPr>
      </p:sp>
      <p:sp>
        <p:nvSpPr>
          <p:cNvPr id="203" name="Google Shape;203;p6"/>
          <p:cNvSpPr/>
          <p:nvPr/>
        </p:nvSpPr>
        <p:spPr>
          <a:xfrm rot="8100000">
            <a:off x="1847980" y="4252968"/>
            <a:ext cx="122612" cy="122612"/>
          </a:xfrm>
          <a:prstGeom prst="teardrop">
            <a:avLst>
              <a:gd fmla="val 100000" name="adj"/>
            </a:avLst>
          </a:prstGeom>
          <a:solidFill>
            <a:srgbClr val="AFF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6"/>
          <p:cNvSpPr/>
          <p:nvPr/>
        </p:nvSpPr>
        <p:spPr>
          <a:xfrm rot="8100000">
            <a:off x="6038980" y="4536818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rgbClr val="00CEF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6"/>
          <p:cNvSpPr/>
          <p:nvPr/>
        </p:nvSpPr>
        <p:spPr>
          <a:xfrm rot="8100000">
            <a:off x="7181980" y="4570168"/>
            <a:ext cx="122612" cy="122612"/>
          </a:xfrm>
          <a:prstGeom prst="teardrop">
            <a:avLst>
              <a:gd fmla="val 100000" name="adj"/>
            </a:avLst>
          </a:prstGeom>
          <a:solidFill>
            <a:srgbClr val="00CE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6" name="Google Shape;206;p6"/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207" name="Google Shape;207;p6"/>
            <p:cNvSpPr/>
            <p:nvPr/>
          </p:nvSpPr>
          <p:spPr>
            <a:xfrm>
              <a:off x="-9525" y="4581525"/>
              <a:ext cx="4205300" cy="476250"/>
            </a:xfrm>
            <a:custGeom>
              <a:rect b="b" l="l" r="r" t="t"/>
              <a:pathLst>
                <a:path extrusionOk="0" h="19050" w="168212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208" name="Google Shape;208;p6"/>
            <p:cNvSpPr/>
            <p:nvPr/>
          </p:nvSpPr>
          <p:spPr>
            <a:xfrm>
              <a:off x="4195775" y="4462475"/>
              <a:ext cx="3424225" cy="590550"/>
            </a:xfrm>
            <a:custGeom>
              <a:rect b="b" l="l" r="r" t="t"/>
              <a:pathLst>
                <a:path extrusionOk="0" h="23622" w="136969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209" name="Google Shape;209;p6"/>
            <p:cNvSpPr/>
            <p:nvPr/>
          </p:nvSpPr>
          <p:spPr>
            <a:xfrm>
              <a:off x="7624775" y="4472000"/>
              <a:ext cx="1533525" cy="414325"/>
            </a:xfrm>
            <a:custGeom>
              <a:rect b="b" l="l" r="r" t="t"/>
              <a:pathLst>
                <a:path extrusionOk="0" h="16573" w="61341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</p:grpSp>
      <p:grpSp>
        <p:nvGrpSpPr>
          <p:cNvPr id="210" name="Google Shape;210;p6"/>
          <p:cNvGrpSpPr/>
          <p:nvPr/>
        </p:nvGrpSpPr>
        <p:grpSpPr>
          <a:xfrm>
            <a:off x="-42837" y="4443487"/>
            <a:ext cx="9229573" cy="642787"/>
            <a:chOff x="-42837" y="4443487"/>
            <a:chExt cx="9229573" cy="642787"/>
          </a:xfrm>
        </p:grpSpPr>
        <p:sp>
          <p:nvSpPr>
            <p:cNvPr id="211" name="Google Shape;211;p6"/>
            <p:cNvSpPr/>
            <p:nvPr/>
          </p:nvSpPr>
          <p:spPr>
            <a:xfrm>
              <a:off x="1114450" y="49006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6"/>
            <p:cNvSpPr/>
            <p:nvPr/>
          </p:nvSpPr>
          <p:spPr>
            <a:xfrm>
              <a:off x="1495450" y="502927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6"/>
            <p:cNvSpPr/>
            <p:nvPr/>
          </p:nvSpPr>
          <p:spPr>
            <a:xfrm>
              <a:off x="733450" y="497212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6"/>
            <p:cNvSpPr/>
            <p:nvPr/>
          </p:nvSpPr>
          <p:spPr>
            <a:xfrm>
              <a:off x="352450" y="49626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6"/>
            <p:cNvSpPr/>
            <p:nvPr/>
          </p:nvSpPr>
          <p:spPr>
            <a:xfrm>
              <a:off x="-42837" y="46054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6"/>
            <p:cNvSpPr/>
            <p:nvPr/>
          </p:nvSpPr>
          <p:spPr>
            <a:xfrm>
              <a:off x="1876450" y="48340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6"/>
            <p:cNvSpPr/>
            <p:nvPr/>
          </p:nvSpPr>
          <p:spPr>
            <a:xfrm>
              <a:off x="2257450" y="482925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6"/>
            <p:cNvSpPr/>
            <p:nvPr/>
          </p:nvSpPr>
          <p:spPr>
            <a:xfrm>
              <a:off x="2638450" y="454826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6"/>
            <p:cNvSpPr/>
            <p:nvPr/>
          </p:nvSpPr>
          <p:spPr>
            <a:xfrm>
              <a:off x="3019450" y="46149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6"/>
            <p:cNvSpPr/>
            <p:nvPr/>
          </p:nvSpPr>
          <p:spPr>
            <a:xfrm>
              <a:off x="3400450" y="46149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6"/>
            <p:cNvSpPr/>
            <p:nvPr/>
          </p:nvSpPr>
          <p:spPr>
            <a:xfrm>
              <a:off x="3781450" y="49483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6"/>
            <p:cNvSpPr/>
            <p:nvPr/>
          </p:nvSpPr>
          <p:spPr>
            <a:xfrm>
              <a:off x="4162450" y="49483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6"/>
            <p:cNvSpPr/>
            <p:nvPr/>
          </p:nvSpPr>
          <p:spPr>
            <a:xfrm>
              <a:off x="4543450" y="466732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6"/>
            <p:cNvSpPr/>
            <p:nvPr/>
          </p:nvSpPr>
          <p:spPr>
            <a:xfrm>
              <a:off x="4924450" y="45435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6"/>
            <p:cNvSpPr/>
            <p:nvPr/>
          </p:nvSpPr>
          <p:spPr>
            <a:xfrm>
              <a:off x="5305450" y="47721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6"/>
            <p:cNvSpPr/>
            <p:nvPr/>
          </p:nvSpPr>
          <p:spPr>
            <a:xfrm>
              <a:off x="5686450" y="47721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6"/>
            <p:cNvSpPr/>
            <p:nvPr/>
          </p:nvSpPr>
          <p:spPr>
            <a:xfrm>
              <a:off x="6067450" y="48483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6"/>
            <p:cNvSpPr/>
            <p:nvPr/>
          </p:nvSpPr>
          <p:spPr>
            <a:xfrm>
              <a:off x="6448450" y="47292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6"/>
            <p:cNvSpPr/>
            <p:nvPr/>
          </p:nvSpPr>
          <p:spPr>
            <a:xfrm>
              <a:off x="6829450" y="50245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6"/>
            <p:cNvSpPr/>
            <p:nvPr/>
          </p:nvSpPr>
          <p:spPr>
            <a:xfrm>
              <a:off x="7210450" y="50245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6"/>
            <p:cNvSpPr/>
            <p:nvPr/>
          </p:nvSpPr>
          <p:spPr>
            <a:xfrm>
              <a:off x="7591450" y="44434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6"/>
            <p:cNvSpPr/>
            <p:nvPr/>
          </p:nvSpPr>
          <p:spPr>
            <a:xfrm>
              <a:off x="7972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6"/>
            <p:cNvSpPr/>
            <p:nvPr/>
          </p:nvSpPr>
          <p:spPr>
            <a:xfrm>
              <a:off x="8353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6"/>
            <p:cNvSpPr/>
            <p:nvPr/>
          </p:nvSpPr>
          <p:spPr>
            <a:xfrm>
              <a:off x="8734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6"/>
            <p:cNvSpPr/>
            <p:nvPr/>
          </p:nvSpPr>
          <p:spPr>
            <a:xfrm>
              <a:off x="9129737" y="486735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6" name="Google Shape;236;p6"/>
          <p:cNvSpPr/>
          <p:nvPr/>
        </p:nvSpPr>
        <p:spPr>
          <a:xfrm>
            <a:off x="2990700" y="4586200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6"/>
          <p:cNvSpPr/>
          <p:nvPr/>
        </p:nvSpPr>
        <p:spPr>
          <a:xfrm>
            <a:off x="1085700" y="4871950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6"/>
          <p:cNvSpPr/>
          <p:nvPr/>
        </p:nvSpPr>
        <p:spPr>
          <a:xfrm>
            <a:off x="4895700" y="4516031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6"/>
          <p:cNvSpPr/>
          <p:nvPr/>
        </p:nvSpPr>
        <p:spPr>
          <a:xfrm rot="8100000">
            <a:off x="8699949" y="4329168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rgbClr val="AFF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Quote"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7"/>
          <p:cNvSpPr txBox="1"/>
          <p:nvPr>
            <p:ph idx="1" type="body"/>
          </p:nvPr>
        </p:nvSpPr>
        <p:spPr>
          <a:xfrm>
            <a:off x="1519975" y="2161800"/>
            <a:ext cx="6104099" cy="819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419100" lvl="0" marL="457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◉"/>
              <a:defRPr i="1" sz="3000"/>
            </a:lvl1pPr>
            <a:lvl2pPr indent="-419100" lvl="1" marL="914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◉"/>
              <a:defRPr i="1" sz="3000"/>
            </a:lvl2pPr>
            <a:lvl3pPr indent="-228600" lvl="2" marL="1371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i="1" sz="3000"/>
            </a:lvl3pPr>
            <a:lvl4pPr indent="-228600" lvl="3" marL="1828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i="1" sz="3000"/>
            </a:lvl4pPr>
            <a:lvl5pPr indent="-228600" lvl="4" marL="22860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i="1" sz="3000"/>
            </a:lvl5pPr>
            <a:lvl6pPr indent="-228600" lvl="5" marL="27432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i="1" sz="3000"/>
            </a:lvl6pPr>
            <a:lvl7pPr indent="-228600" lvl="6" marL="32004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i="1" sz="3000"/>
            </a:lvl7pPr>
            <a:lvl8pPr indent="-228600" lvl="7" marL="3657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i="1" sz="3000"/>
            </a:lvl8pPr>
            <a:lvl9pPr indent="-228600" lvl="8" marL="41148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i="1" sz="3000"/>
            </a:lvl9pPr>
          </a:lstStyle>
          <a:p/>
        </p:txBody>
      </p:sp>
      <p:sp>
        <p:nvSpPr>
          <p:cNvPr id="242" name="Google Shape;242;p7"/>
          <p:cNvSpPr txBox="1"/>
          <p:nvPr/>
        </p:nvSpPr>
        <p:spPr>
          <a:xfrm>
            <a:off x="3593400" y="552768"/>
            <a:ext cx="1957200" cy="653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9600"/>
              <a:buFont typeface="Arial"/>
              <a:buNone/>
            </a:pPr>
            <a:r>
              <a:rPr b="0" i="0" lang="en" sz="9600" u="none" cap="none" strike="noStrike">
                <a:solidFill>
                  <a:srgbClr val="00CEF6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7"/>
          <p:cNvSpPr/>
          <p:nvPr/>
        </p:nvSpPr>
        <p:spPr>
          <a:xfrm>
            <a:off x="-28575" y="4446775"/>
            <a:ext cx="9191625" cy="712477"/>
          </a:xfrm>
          <a:custGeom>
            <a:rect b="b" l="l" r="r" t="t"/>
            <a:pathLst>
              <a:path extrusionOk="0" h="41339" w="367665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rgbClr val="AFF000">
              <a:alpha val="81176"/>
            </a:srgbClr>
          </a:solidFill>
          <a:ln>
            <a:noFill/>
          </a:ln>
        </p:spPr>
      </p:sp>
      <p:sp>
        <p:nvSpPr>
          <p:cNvPr id="244" name="Google Shape;244;p7"/>
          <p:cNvSpPr/>
          <p:nvPr/>
        </p:nvSpPr>
        <p:spPr>
          <a:xfrm>
            <a:off x="-28575" y="4578111"/>
            <a:ext cx="9191625" cy="584438"/>
          </a:xfrm>
          <a:custGeom>
            <a:rect b="b" l="l" r="r" t="t"/>
            <a:pathLst>
              <a:path extrusionOk="0" h="33910" w="367665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2941"/>
            </a:srgbClr>
          </a:solidFill>
          <a:ln>
            <a:noFill/>
          </a:ln>
        </p:spPr>
      </p:sp>
      <p:sp>
        <p:nvSpPr>
          <p:cNvPr id="245" name="Google Shape;245;p7"/>
          <p:cNvSpPr/>
          <p:nvPr/>
        </p:nvSpPr>
        <p:spPr>
          <a:xfrm rot="8100000">
            <a:off x="1847980" y="4252968"/>
            <a:ext cx="122612" cy="122612"/>
          </a:xfrm>
          <a:prstGeom prst="teardrop">
            <a:avLst>
              <a:gd fmla="val 100000" name="adj"/>
            </a:avLst>
          </a:prstGeom>
          <a:solidFill>
            <a:srgbClr val="AFF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7"/>
          <p:cNvSpPr/>
          <p:nvPr/>
        </p:nvSpPr>
        <p:spPr>
          <a:xfrm rot="8100000">
            <a:off x="6038980" y="4536818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rgbClr val="00CEF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7"/>
          <p:cNvSpPr/>
          <p:nvPr/>
        </p:nvSpPr>
        <p:spPr>
          <a:xfrm rot="8100000">
            <a:off x="7181980" y="4570168"/>
            <a:ext cx="122612" cy="122612"/>
          </a:xfrm>
          <a:prstGeom prst="teardrop">
            <a:avLst>
              <a:gd fmla="val 100000" name="adj"/>
            </a:avLst>
          </a:prstGeom>
          <a:solidFill>
            <a:srgbClr val="00CE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8" name="Google Shape;248;p7"/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249" name="Google Shape;249;p7"/>
            <p:cNvSpPr/>
            <p:nvPr/>
          </p:nvSpPr>
          <p:spPr>
            <a:xfrm>
              <a:off x="-9525" y="4581525"/>
              <a:ext cx="4205300" cy="476250"/>
            </a:xfrm>
            <a:custGeom>
              <a:rect b="b" l="l" r="r" t="t"/>
              <a:pathLst>
                <a:path extrusionOk="0" h="19050" w="168212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250" name="Google Shape;250;p7"/>
            <p:cNvSpPr/>
            <p:nvPr/>
          </p:nvSpPr>
          <p:spPr>
            <a:xfrm>
              <a:off x="4195775" y="4462475"/>
              <a:ext cx="3424225" cy="590550"/>
            </a:xfrm>
            <a:custGeom>
              <a:rect b="b" l="l" r="r" t="t"/>
              <a:pathLst>
                <a:path extrusionOk="0" h="23622" w="136969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251" name="Google Shape;251;p7"/>
            <p:cNvSpPr/>
            <p:nvPr/>
          </p:nvSpPr>
          <p:spPr>
            <a:xfrm>
              <a:off x="7624775" y="4472000"/>
              <a:ext cx="1533525" cy="414325"/>
            </a:xfrm>
            <a:custGeom>
              <a:rect b="b" l="l" r="r" t="t"/>
              <a:pathLst>
                <a:path extrusionOk="0" h="16573" w="61341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</p:grpSp>
      <p:grpSp>
        <p:nvGrpSpPr>
          <p:cNvPr id="252" name="Google Shape;252;p7"/>
          <p:cNvGrpSpPr/>
          <p:nvPr/>
        </p:nvGrpSpPr>
        <p:grpSpPr>
          <a:xfrm>
            <a:off x="-42837" y="4443487"/>
            <a:ext cx="9229573" cy="642787"/>
            <a:chOff x="-42837" y="4443487"/>
            <a:chExt cx="9229573" cy="642787"/>
          </a:xfrm>
        </p:grpSpPr>
        <p:sp>
          <p:nvSpPr>
            <p:cNvPr id="253" name="Google Shape;253;p7"/>
            <p:cNvSpPr/>
            <p:nvPr/>
          </p:nvSpPr>
          <p:spPr>
            <a:xfrm>
              <a:off x="1114450" y="49006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7"/>
            <p:cNvSpPr/>
            <p:nvPr/>
          </p:nvSpPr>
          <p:spPr>
            <a:xfrm>
              <a:off x="1495450" y="502927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7"/>
            <p:cNvSpPr/>
            <p:nvPr/>
          </p:nvSpPr>
          <p:spPr>
            <a:xfrm>
              <a:off x="733450" y="497212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7"/>
            <p:cNvSpPr/>
            <p:nvPr/>
          </p:nvSpPr>
          <p:spPr>
            <a:xfrm>
              <a:off x="352450" y="49626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7"/>
            <p:cNvSpPr/>
            <p:nvPr/>
          </p:nvSpPr>
          <p:spPr>
            <a:xfrm>
              <a:off x="-42837" y="46054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7"/>
            <p:cNvSpPr/>
            <p:nvPr/>
          </p:nvSpPr>
          <p:spPr>
            <a:xfrm>
              <a:off x="1876450" y="48340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7"/>
            <p:cNvSpPr/>
            <p:nvPr/>
          </p:nvSpPr>
          <p:spPr>
            <a:xfrm>
              <a:off x="2257450" y="482925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7"/>
            <p:cNvSpPr/>
            <p:nvPr/>
          </p:nvSpPr>
          <p:spPr>
            <a:xfrm>
              <a:off x="2638450" y="454826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7"/>
            <p:cNvSpPr/>
            <p:nvPr/>
          </p:nvSpPr>
          <p:spPr>
            <a:xfrm>
              <a:off x="3019450" y="46149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7"/>
            <p:cNvSpPr/>
            <p:nvPr/>
          </p:nvSpPr>
          <p:spPr>
            <a:xfrm>
              <a:off x="3400450" y="46149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7"/>
            <p:cNvSpPr/>
            <p:nvPr/>
          </p:nvSpPr>
          <p:spPr>
            <a:xfrm>
              <a:off x="3781450" y="49483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4" name="Google Shape;264;p7"/>
            <p:cNvSpPr/>
            <p:nvPr/>
          </p:nvSpPr>
          <p:spPr>
            <a:xfrm>
              <a:off x="4162450" y="49483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7"/>
            <p:cNvSpPr/>
            <p:nvPr/>
          </p:nvSpPr>
          <p:spPr>
            <a:xfrm>
              <a:off x="4543450" y="466732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" name="Google Shape;266;p7"/>
            <p:cNvSpPr/>
            <p:nvPr/>
          </p:nvSpPr>
          <p:spPr>
            <a:xfrm>
              <a:off x="4924450" y="45435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7"/>
            <p:cNvSpPr/>
            <p:nvPr/>
          </p:nvSpPr>
          <p:spPr>
            <a:xfrm>
              <a:off x="5305450" y="47721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7"/>
            <p:cNvSpPr/>
            <p:nvPr/>
          </p:nvSpPr>
          <p:spPr>
            <a:xfrm>
              <a:off x="5686450" y="47721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7"/>
            <p:cNvSpPr/>
            <p:nvPr/>
          </p:nvSpPr>
          <p:spPr>
            <a:xfrm>
              <a:off x="6067450" y="48483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7"/>
            <p:cNvSpPr/>
            <p:nvPr/>
          </p:nvSpPr>
          <p:spPr>
            <a:xfrm>
              <a:off x="6448450" y="47292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7"/>
            <p:cNvSpPr/>
            <p:nvPr/>
          </p:nvSpPr>
          <p:spPr>
            <a:xfrm>
              <a:off x="6829450" y="50245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7"/>
            <p:cNvSpPr/>
            <p:nvPr/>
          </p:nvSpPr>
          <p:spPr>
            <a:xfrm>
              <a:off x="7210450" y="50245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7"/>
            <p:cNvSpPr/>
            <p:nvPr/>
          </p:nvSpPr>
          <p:spPr>
            <a:xfrm>
              <a:off x="7591450" y="44434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7"/>
            <p:cNvSpPr/>
            <p:nvPr/>
          </p:nvSpPr>
          <p:spPr>
            <a:xfrm>
              <a:off x="7972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7"/>
            <p:cNvSpPr/>
            <p:nvPr/>
          </p:nvSpPr>
          <p:spPr>
            <a:xfrm>
              <a:off x="8353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7"/>
            <p:cNvSpPr/>
            <p:nvPr/>
          </p:nvSpPr>
          <p:spPr>
            <a:xfrm>
              <a:off x="8734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7"/>
            <p:cNvSpPr/>
            <p:nvPr/>
          </p:nvSpPr>
          <p:spPr>
            <a:xfrm>
              <a:off x="9129737" y="486735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8" name="Google Shape;278;p7"/>
          <p:cNvSpPr/>
          <p:nvPr/>
        </p:nvSpPr>
        <p:spPr>
          <a:xfrm>
            <a:off x="2990700" y="4586200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7"/>
          <p:cNvSpPr/>
          <p:nvPr/>
        </p:nvSpPr>
        <p:spPr>
          <a:xfrm>
            <a:off x="1085700" y="4871950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7"/>
          <p:cNvSpPr/>
          <p:nvPr/>
        </p:nvSpPr>
        <p:spPr>
          <a:xfrm>
            <a:off x="4895700" y="4516031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7"/>
          <p:cNvSpPr/>
          <p:nvPr/>
        </p:nvSpPr>
        <p:spPr>
          <a:xfrm rot="8100000">
            <a:off x="8699949" y="4329168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rgbClr val="AFF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 + 3 columns"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8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284" name="Google Shape;284;p8"/>
          <p:cNvSpPr txBox="1"/>
          <p:nvPr>
            <p:ph idx="1" type="body"/>
          </p:nvPr>
        </p:nvSpPr>
        <p:spPr>
          <a:xfrm>
            <a:off x="705900" y="1626600"/>
            <a:ext cx="2471699" cy="3299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◉"/>
              <a:defRPr sz="1600"/>
            </a:lvl1pPr>
            <a:lvl2pPr indent="-3302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◉"/>
              <a:defRPr sz="16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285" name="Google Shape;285;p8"/>
          <p:cNvSpPr txBox="1"/>
          <p:nvPr>
            <p:ph idx="2" type="body"/>
          </p:nvPr>
        </p:nvSpPr>
        <p:spPr>
          <a:xfrm>
            <a:off x="3304125" y="1626600"/>
            <a:ext cx="2471699" cy="3299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◉"/>
              <a:defRPr sz="1600"/>
            </a:lvl1pPr>
            <a:lvl2pPr indent="-3302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◉"/>
              <a:defRPr sz="16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286" name="Google Shape;286;p8"/>
          <p:cNvSpPr txBox="1"/>
          <p:nvPr>
            <p:ph idx="3" type="body"/>
          </p:nvPr>
        </p:nvSpPr>
        <p:spPr>
          <a:xfrm>
            <a:off x="5902350" y="1626600"/>
            <a:ext cx="2471699" cy="3299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◉"/>
              <a:defRPr sz="1600"/>
            </a:lvl1pPr>
            <a:lvl2pPr indent="-330200" lvl="1" marL="914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◉"/>
              <a:defRPr sz="1600"/>
            </a:lvl2pPr>
            <a:lvl3pPr indent="-228600" lvl="2" marL="1371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287" name="Google Shape;287;p8"/>
          <p:cNvSpPr/>
          <p:nvPr/>
        </p:nvSpPr>
        <p:spPr>
          <a:xfrm>
            <a:off x="-28575" y="4446775"/>
            <a:ext cx="9191625" cy="712477"/>
          </a:xfrm>
          <a:custGeom>
            <a:rect b="b" l="l" r="r" t="t"/>
            <a:pathLst>
              <a:path extrusionOk="0" h="41339" w="367665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rgbClr val="AFF000">
              <a:alpha val="81176"/>
            </a:srgbClr>
          </a:solidFill>
          <a:ln>
            <a:noFill/>
          </a:ln>
        </p:spPr>
      </p:sp>
      <p:sp>
        <p:nvSpPr>
          <p:cNvPr id="288" name="Google Shape;288;p8"/>
          <p:cNvSpPr/>
          <p:nvPr/>
        </p:nvSpPr>
        <p:spPr>
          <a:xfrm>
            <a:off x="-28575" y="4578111"/>
            <a:ext cx="9191625" cy="584438"/>
          </a:xfrm>
          <a:custGeom>
            <a:rect b="b" l="l" r="r" t="t"/>
            <a:pathLst>
              <a:path extrusionOk="0" h="33910" w="367665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2941"/>
            </a:srgbClr>
          </a:solidFill>
          <a:ln>
            <a:noFill/>
          </a:ln>
        </p:spPr>
      </p:sp>
      <p:sp>
        <p:nvSpPr>
          <p:cNvPr id="289" name="Google Shape;289;p8"/>
          <p:cNvSpPr/>
          <p:nvPr/>
        </p:nvSpPr>
        <p:spPr>
          <a:xfrm rot="8100000">
            <a:off x="1847980" y="4252968"/>
            <a:ext cx="122612" cy="122612"/>
          </a:xfrm>
          <a:prstGeom prst="teardrop">
            <a:avLst>
              <a:gd fmla="val 100000" name="adj"/>
            </a:avLst>
          </a:prstGeom>
          <a:solidFill>
            <a:srgbClr val="AFF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8"/>
          <p:cNvSpPr/>
          <p:nvPr/>
        </p:nvSpPr>
        <p:spPr>
          <a:xfrm rot="8100000">
            <a:off x="6038980" y="4536818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rgbClr val="00CEF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"/>
          <p:cNvSpPr/>
          <p:nvPr/>
        </p:nvSpPr>
        <p:spPr>
          <a:xfrm rot="8100000">
            <a:off x="7181980" y="4570168"/>
            <a:ext cx="122612" cy="122612"/>
          </a:xfrm>
          <a:prstGeom prst="teardrop">
            <a:avLst>
              <a:gd fmla="val 100000" name="adj"/>
            </a:avLst>
          </a:prstGeom>
          <a:solidFill>
            <a:srgbClr val="00CE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92" name="Google Shape;292;p8"/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293" name="Google Shape;293;p8"/>
            <p:cNvSpPr/>
            <p:nvPr/>
          </p:nvSpPr>
          <p:spPr>
            <a:xfrm>
              <a:off x="-9525" y="4581525"/>
              <a:ext cx="4205300" cy="476250"/>
            </a:xfrm>
            <a:custGeom>
              <a:rect b="b" l="l" r="r" t="t"/>
              <a:pathLst>
                <a:path extrusionOk="0" h="19050" w="168212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294" name="Google Shape;294;p8"/>
            <p:cNvSpPr/>
            <p:nvPr/>
          </p:nvSpPr>
          <p:spPr>
            <a:xfrm>
              <a:off x="4195775" y="4462475"/>
              <a:ext cx="3424225" cy="590550"/>
            </a:xfrm>
            <a:custGeom>
              <a:rect b="b" l="l" r="r" t="t"/>
              <a:pathLst>
                <a:path extrusionOk="0" h="23622" w="136969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295" name="Google Shape;295;p8"/>
            <p:cNvSpPr/>
            <p:nvPr/>
          </p:nvSpPr>
          <p:spPr>
            <a:xfrm>
              <a:off x="7624775" y="4472000"/>
              <a:ext cx="1533525" cy="414325"/>
            </a:xfrm>
            <a:custGeom>
              <a:rect b="b" l="l" r="r" t="t"/>
              <a:pathLst>
                <a:path extrusionOk="0" h="16573" w="61341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</p:grpSp>
      <p:grpSp>
        <p:nvGrpSpPr>
          <p:cNvPr id="296" name="Google Shape;296;p8"/>
          <p:cNvGrpSpPr/>
          <p:nvPr/>
        </p:nvGrpSpPr>
        <p:grpSpPr>
          <a:xfrm>
            <a:off x="-42837" y="4443487"/>
            <a:ext cx="9229573" cy="642787"/>
            <a:chOff x="-42837" y="4443487"/>
            <a:chExt cx="9229573" cy="642787"/>
          </a:xfrm>
        </p:grpSpPr>
        <p:sp>
          <p:nvSpPr>
            <p:cNvPr id="297" name="Google Shape;297;p8"/>
            <p:cNvSpPr/>
            <p:nvPr/>
          </p:nvSpPr>
          <p:spPr>
            <a:xfrm>
              <a:off x="1114450" y="49006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8"/>
            <p:cNvSpPr/>
            <p:nvPr/>
          </p:nvSpPr>
          <p:spPr>
            <a:xfrm>
              <a:off x="1495450" y="502927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8"/>
            <p:cNvSpPr/>
            <p:nvPr/>
          </p:nvSpPr>
          <p:spPr>
            <a:xfrm>
              <a:off x="733450" y="497212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" name="Google Shape;300;p8"/>
            <p:cNvSpPr/>
            <p:nvPr/>
          </p:nvSpPr>
          <p:spPr>
            <a:xfrm>
              <a:off x="352450" y="49626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Google Shape;301;p8"/>
            <p:cNvSpPr/>
            <p:nvPr/>
          </p:nvSpPr>
          <p:spPr>
            <a:xfrm>
              <a:off x="-42837" y="46054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8"/>
            <p:cNvSpPr/>
            <p:nvPr/>
          </p:nvSpPr>
          <p:spPr>
            <a:xfrm>
              <a:off x="1876450" y="48340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8"/>
            <p:cNvSpPr/>
            <p:nvPr/>
          </p:nvSpPr>
          <p:spPr>
            <a:xfrm>
              <a:off x="2257450" y="482925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04;p8"/>
            <p:cNvSpPr/>
            <p:nvPr/>
          </p:nvSpPr>
          <p:spPr>
            <a:xfrm>
              <a:off x="2638450" y="454826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8"/>
            <p:cNvSpPr/>
            <p:nvPr/>
          </p:nvSpPr>
          <p:spPr>
            <a:xfrm>
              <a:off x="3019450" y="46149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8"/>
            <p:cNvSpPr/>
            <p:nvPr/>
          </p:nvSpPr>
          <p:spPr>
            <a:xfrm>
              <a:off x="3400450" y="46149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8"/>
            <p:cNvSpPr/>
            <p:nvPr/>
          </p:nvSpPr>
          <p:spPr>
            <a:xfrm>
              <a:off x="3781450" y="49483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8"/>
            <p:cNvSpPr/>
            <p:nvPr/>
          </p:nvSpPr>
          <p:spPr>
            <a:xfrm>
              <a:off x="4162450" y="49483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8"/>
            <p:cNvSpPr/>
            <p:nvPr/>
          </p:nvSpPr>
          <p:spPr>
            <a:xfrm>
              <a:off x="4543450" y="466732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8"/>
            <p:cNvSpPr/>
            <p:nvPr/>
          </p:nvSpPr>
          <p:spPr>
            <a:xfrm>
              <a:off x="4924450" y="45435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8"/>
            <p:cNvSpPr/>
            <p:nvPr/>
          </p:nvSpPr>
          <p:spPr>
            <a:xfrm>
              <a:off x="5305450" y="47721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8"/>
            <p:cNvSpPr/>
            <p:nvPr/>
          </p:nvSpPr>
          <p:spPr>
            <a:xfrm>
              <a:off x="5686450" y="47721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8"/>
            <p:cNvSpPr/>
            <p:nvPr/>
          </p:nvSpPr>
          <p:spPr>
            <a:xfrm>
              <a:off x="6067450" y="48483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8"/>
            <p:cNvSpPr/>
            <p:nvPr/>
          </p:nvSpPr>
          <p:spPr>
            <a:xfrm>
              <a:off x="6448450" y="47292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5" name="Google Shape;315;p8"/>
            <p:cNvSpPr/>
            <p:nvPr/>
          </p:nvSpPr>
          <p:spPr>
            <a:xfrm>
              <a:off x="6829450" y="50245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6" name="Google Shape;316;p8"/>
            <p:cNvSpPr/>
            <p:nvPr/>
          </p:nvSpPr>
          <p:spPr>
            <a:xfrm>
              <a:off x="7210450" y="50245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8"/>
            <p:cNvSpPr/>
            <p:nvPr/>
          </p:nvSpPr>
          <p:spPr>
            <a:xfrm>
              <a:off x="7591450" y="44434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8"/>
            <p:cNvSpPr/>
            <p:nvPr/>
          </p:nvSpPr>
          <p:spPr>
            <a:xfrm>
              <a:off x="7972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9" name="Google Shape;319;p8"/>
            <p:cNvSpPr/>
            <p:nvPr/>
          </p:nvSpPr>
          <p:spPr>
            <a:xfrm>
              <a:off x="8353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0" name="Google Shape;320;p8"/>
            <p:cNvSpPr/>
            <p:nvPr/>
          </p:nvSpPr>
          <p:spPr>
            <a:xfrm>
              <a:off x="8734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8"/>
            <p:cNvSpPr/>
            <p:nvPr/>
          </p:nvSpPr>
          <p:spPr>
            <a:xfrm>
              <a:off x="9129737" y="486735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22" name="Google Shape;322;p8"/>
          <p:cNvSpPr/>
          <p:nvPr/>
        </p:nvSpPr>
        <p:spPr>
          <a:xfrm>
            <a:off x="2990700" y="4586200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p8"/>
          <p:cNvSpPr/>
          <p:nvPr/>
        </p:nvSpPr>
        <p:spPr>
          <a:xfrm>
            <a:off x="1085700" y="4871950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8"/>
          <p:cNvSpPr/>
          <p:nvPr/>
        </p:nvSpPr>
        <p:spPr>
          <a:xfrm>
            <a:off x="4895700" y="4516031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8"/>
          <p:cNvSpPr/>
          <p:nvPr/>
        </p:nvSpPr>
        <p:spPr>
          <a:xfrm rot="8100000">
            <a:off x="8699949" y="4329168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rgbClr val="AFF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letely blank">
  <p:cSld name="Completely blank"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10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329" name="Google Shape;329;p10"/>
          <p:cNvSpPr/>
          <p:nvPr/>
        </p:nvSpPr>
        <p:spPr>
          <a:xfrm>
            <a:off x="-28575" y="4446775"/>
            <a:ext cx="9191625" cy="712477"/>
          </a:xfrm>
          <a:custGeom>
            <a:rect b="b" l="l" r="r" t="t"/>
            <a:pathLst>
              <a:path extrusionOk="0" h="41339" w="367665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rgbClr val="AFF000">
              <a:alpha val="81176"/>
            </a:srgbClr>
          </a:solidFill>
          <a:ln>
            <a:noFill/>
          </a:ln>
        </p:spPr>
      </p:sp>
      <p:sp>
        <p:nvSpPr>
          <p:cNvPr id="330" name="Google Shape;330;p10"/>
          <p:cNvSpPr/>
          <p:nvPr/>
        </p:nvSpPr>
        <p:spPr>
          <a:xfrm>
            <a:off x="-28575" y="4578111"/>
            <a:ext cx="9191625" cy="584438"/>
          </a:xfrm>
          <a:custGeom>
            <a:rect b="b" l="l" r="r" t="t"/>
            <a:pathLst>
              <a:path extrusionOk="0" h="33910" w="367665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2941"/>
            </a:srgbClr>
          </a:solidFill>
          <a:ln>
            <a:noFill/>
          </a:ln>
        </p:spPr>
      </p:sp>
      <p:sp>
        <p:nvSpPr>
          <p:cNvPr id="331" name="Google Shape;331;p10"/>
          <p:cNvSpPr/>
          <p:nvPr/>
        </p:nvSpPr>
        <p:spPr>
          <a:xfrm rot="8100000">
            <a:off x="1847980" y="4252968"/>
            <a:ext cx="122612" cy="122612"/>
          </a:xfrm>
          <a:prstGeom prst="teardrop">
            <a:avLst>
              <a:gd fmla="val 100000" name="adj"/>
            </a:avLst>
          </a:prstGeom>
          <a:solidFill>
            <a:srgbClr val="AFF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10"/>
          <p:cNvSpPr/>
          <p:nvPr/>
        </p:nvSpPr>
        <p:spPr>
          <a:xfrm rot="8100000">
            <a:off x="6038980" y="4536818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rgbClr val="00CEF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10"/>
          <p:cNvSpPr/>
          <p:nvPr/>
        </p:nvSpPr>
        <p:spPr>
          <a:xfrm rot="8100000">
            <a:off x="7181980" y="4570168"/>
            <a:ext cx="122612" cy="122612"/>
          </a:xfrm>
          <a:prstGeom prst="teardrop">
            <a:avLst>
              <a:gd fmla="val 100000" name="adj"/>
            </a:avLst>
          </a:prstGeom>
          <a:solidFill>
            <a:srgbClr val="00CE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34" name="Google Shape;334;p10"/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335" name="Google Shape;335;p10"/>
            <p:cNvSpPr/>
            <p:nvPr/>
          </p:nvSpPr>
          <p:spPr>
            <a:xfrm>
              <a:off x="-9525" y="4581525"/>
              <a:ext cx="4205300" cy="476250"/>
            </a:xfrm>
            <a:custGeom>
              <a:rect b="b" l="l" r="r" t="t"/>
              <a:pathLst>
                <a:path extrusionOk="0" h="19050" w="168212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336" name="Google Shape;336;p10"/>
            <p:cNvSpPr/>
            <p:nvPr/>
          </p:nvSpPr>
          <p:spPr>
            <a:xfrm>
              <a:off x="4195775" y="4462475"/>
              <a:ext cx="3424225" cy="590550"/>
            </a:xfrm>
            <a:custGeom>
              <a:rect b="b" l="l" r="r" t="t"/>
              <a:pathLst>
                <a:path extrusionOk="0" h="23622" w="136969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337" name="Google Shape;337;p10"/>
            <p:cNvSpPr/>
            <p:nvPr/>
          </p:nvSpPr>
          <p:spPr>
            <a:xfrm>
              <a:off x="7624775" y="4472000"/>
              <a:ext cx="1533525" cy="414325"/>
            </a:xfrm>
            <a:custGeom>
              <a:rect b="b" l="l" r="r" t="t"/>
              <a:pathLst>
                <a:path extrusionOk="0" h="16573" w="61341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cap="flat" cmpd="sng" w="9525">
              <a:solidFill>
                <a:srgbClr val="3C78D8"/>
              </a:solidFill>
              <a:prstDash val="solid"/>
              <a:round/>
              <a:headEnd len="sm" w="sm" type="none"/>
              <a:tailEnd len="sm" w="sm" type="none"/>
            </a:ln>
          </p:spPr>
        </p:sp>
      </p:grpSp>
      <p:grpSp>
        <p:nvGrpSpPr>
          <p:cNvPr id="338" name="Google Shape;338;p10"/>
          <p:cNvGrpSpPr/>
          <p:nvPr/>
        </p:nvGrpSpPr>
        <p:grpSpPr>
          <a:xfrm>
            <a:off x="-42837" y="4443487"/>
            <a:ext cx="9229573" cy="642787"/>
            <a:chOff x="-42837" y="4443487"/>
            <a:chExt cx="9229573" cy="642787"/>
          </a:xfrm>
        </p:grpSpPr>
        <p:sp>
          <p:nvSpPr>
            <p:cNvPr id="339" name="Google Shape;339;p10"/>
            <p:cNvSpPr/>
            <p:nvPr/>
          </p:nvSpPr>
          <p:spPr>
            <a:xfrm>
              <a:off x="1114450" y="49006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0" name="Google Shape;340;p10"/>
            <p:cNvSpPr/>
            <p:nvPr/>
          </p:nvSpPr>
          <p:spPr>
            <a:xfrm>
              <a:off x="1495450" y="502927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10"/>
            <p:cNvSpPr/>
            <p:nvPr/>
          </p:nvSpPr>
          <p:spPr>
            <a:xfrm>
              <a:off x="733450" y="497212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10"/>
            <p:cNvSpPr/>
            <p:nvPr/>
          </p:nvSpPr>
          <p:spPr>
            <a:xfrm>
              <a:off x="352450" y="49626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10"/>
            <p:cNvSpPr/>
            <p:nvPr/>
          </p:nvSpPr>
          <p:spPr>
            <a:xfrm>
              <a:off x="-42837" y="46054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10"/>
            <p:cNvSpPr/>
            <p:nvPr/>
          </p:nvSpPr>
          <p:spPr>
            <a:xfrm>
              <a:off x="1876450" y="48340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10"/>
            <p:cNvSpPr/>
            <p:nvPr/>
          </p:nvSpPr>
          <p:spPr>
            <a:xfrm>
              <a:off x="2257450" y="482925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6" name="Google Shape;346;p10"/>
            <p:cNvSpPr/>
            <p:nvPr/>
          </p:nvSpPr>
          <p:spPr>
            <a:xfrm>
              <a:off x="2638450" y="454826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10"/>
            <p:cNvSpPr/>
            <p:nvPr/>
          </p:nvSpPr>
          <p:spPr>
            <a:xfrm>
              <a:off x="3019450" y="46149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8" name="Google Shape;348;p10"/>
            <p:cNvSpPr/>
            <p:nvPr/>
          </p:nvSpPr>
          <p:spPr>
            <a:xfrm>
              <a:off x="3400450" y="46149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10"/>
            <p:cNvSpPr/>
            <p:nvPr/>
          </p:nvSpPr>
          <p:spPr>
            <a:xfrm>
              <a:off x="3781450" y="49483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10"/>
            <p:cNvSpPr/>
            <p:nvPr/>
          </p:nvSpPr>
          <p:spPr>
            <a:xfrm>
              <a:off x="4162450" y="49483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10"/>
            <p:cNvSpPr/>
            <p:nvPr/>
          </p:nvSpPr>
          <p:spPr>
            <a:xfrm>
              <a:off x="4543450" y="4667325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10"/>
            <p:cNvSpPr/>
            <p:nvPr/>
          </p:nvSpPr>
          <p:spPr>
            <a:xfrm>
              <a:off x="4924450" y="45435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10"/>
            <p:cNvSpPr/>
            <p:nvPr/>
          </p:nvSpPr>
          <p:spPr>
            <a:xfrm>
              <a:off x="5305450" y="47721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" name="Google Shape;354;p10"/>
            <p:cNvSpPr/>
            <p:nvPr/>
          </p:nvSpPr>
          <p:spPr>
            <a:xfrm>
              <a:off x="5686450" y="47721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5" name="Google Shape;355;p10"/>
            <p:cNvSpPr/>
            <p:nvPr/>
          </p:nvSpPr>
          <p:spPr>
            <a:xfrm>
              <a:off x="6067450" y="484830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" name="Google Shape;356;p10"/>
            <p:cNvSpPr/>
            <p:nvPr/>
          </p:nvSpPr>
          <p:spPr>
            <a:xfrm>
              <a:off x="6448450" y="472923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10"/>
            <p:cNvSpPr/>
            <p:nvPr/>
          </p:nvSpPr>
          <p:spPr>
            <a:xfrm>
              <a:off x="6829450" y="50245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10"/>
            <p:cNvSpPr/>
            <p:nvPr/>
          </p:nvSpPr>
          <p:spPr>
            <a:xfrm>
              <a:off x="7210450" y="5024512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10"/>
            <p:cNvSpPr/>
            <p:nvPr/>
          </p:nvSpPr>
          <p:spPr>
            <a:xfrm>
              <a:off x="7591450" y="44434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" name="Google Shape;360;p10"/>
            <p:cNvSpPr/>
            <p:nvPr/>
          </p:nvSpPr>
          <p:spPr>
            <a:xfrm>
              <a:off x="7972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1" name="Google Shape;361;p10"/>
            <p:cNvSpPr/>
            <p:nvPr/>
          </p:nvSpPr>
          <p:spPr>
            <a:xfrm>
              <a:off x="8353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Google Shape;362;p10"/>
            <p:cNvSpPr/>
            <p:nvPr/>
          </p:nvSpPr>
          <p:spPr>
            <a:xfrm>
              <a:off x="8734450" y="4557787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" name="Google Shape;363;p10"/>
            <p:cNvSpPr/>
            <p:nvPr/>
          </p:nvSpPr>
          <p:spPr>
            <a:xfrm>
              <a:off x="9129737" y="4867350"/>
              <a:ext cx="56999" cy="56999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4" name="Google Shape;364;p10"/>
          <p:cNvSpPr/>
          <p:nvPr/>
        </p:nvSpPr>
        <p:spPr>
          <a:xfrm>
            <a:off x="2990700" y="4586200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10"/>
          <p:cNvSpPr/>
          <p:nvPr/>
        </p:nvSpPr>
        <p:spPr>
          <a:xfrm>
            <a:off x="1085700" y="4871950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p10"/>
          <p:cNvSpPr/>
          <p:nvPr/>
        </p:nvSpPr>
        <p:spPr>
          <a:xfrm>
            <a:off x="4895700" y="4516031"/>
            <a:ext cx="114599" cy="114599"/>
          </a:xfrm>
          <a:prstGeom prst="ellipse">
            <a:avLst/>
          </a:prstGeom>
          <a:noFill/>
          <a:ln cap="flat" cmpd="sng" w="952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10"/>
          <p:cNvSpPr/>
          <p:nvPr/>
        </p:nvSpPr>
        <p:spPr>
          <a:xfrm rot="8100000">
            <a:off x="8699949" y="4329168"/>
            <a:ext cx="122612" cy="122612"/>
          </a:xfrm>
          <a:prstGeom prst="teardrop">
            <a:avLst>
              <a:gd fmla="val 100000" name="adj"/>
            </a:avLst>
          </a:prstGeom>
          <a:noFill/>
          <a:ln cap="flat" cmpd="sng" w="28575">
            <a:solidFill>
              <a:srgbClr val="AFF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381000" y="7"/>
            <a:ext cx="8382000" cy="5162348"/>
            <a:chOff x="381000" y="-18750"/>
            <a:chExt cx="8382000" cy="5180999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762000" y="-18750"/>
              <a:ext cx="0" cy="5180999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1"/>
            <p:cNvCxnSpPr/>
            <p:nvPr/>
          </p:nvCxnSpPr>
          <p:spPr>
            <a:xfrm>
              <a:off x="1524000" y="-18750"/>
              <a:ext cx="0" cy="5180999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9" name="Google Shape;9;p1"/>
            <p:cNvCxnSpPr/>
            <p:nvPr/>
          </p:nvCxnSpPr>
          <p:spPr>
            <a:xfrm>
              <a:off x="2286000" y="-18750"/>
              <a:ext cx="0" cy="5180999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0" name="Google Shape;10;p1"/>
            <p:cNvCxnSpPr/>
            <p:nvPr/>
          </p:nvCxnSpPr>
          <p:spPr>
            <a:xfrm>
              <a:off x="3048000" y="-18750"/>
              <a:ext cx="0" cy="5180999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1" name="Google Shape;11;p1"/>
            <p:cNvCxnSpPr/>
            <p:nvPr/>
          </p:nvCxnSpPr>
          <p:spPr>
            <a:xfrm>
              <a:off x="3810000" y="-18750"/>
              <a:ext cx="0" cy="5180999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1"/>
            <p:cNvCxnSpPr/>
            <p:nvPr/>
          </p:nvCxnSpPr>
          <p:spPr>
            <a:xfrm>
              <a:off x="4572000" y="-18750"/>
              <a:ext cx="0" cy="5180999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3" name="Google Shape;13;p1"/>
            <p:cNvCxnSpPr/>
            <p:nvPr/>
          </p:nvCxnSpPr>
          <p:spPr>
            <a:xfrm>
              <a:off x="5334000" y="-18750"/>
              <a:ext cx="0" cy="5180999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1"/>
            <p:cNvCxnSpPr/>
            <p:nvPr/>
          </p:nvCxnSpPr>
          <p:spPr>
            <a:xfrm>
              <a:off x="6096000" y="-18750"/>
              <a:ext cx="0" cy="5180999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5" name="Google Shape;15;p1"/>
            <p:cNvCxnSpPr/>
            <p:nvPr/>
          </p:nvCxnSpPr>
          <p:spPr>
            <a:xfrm>
              <a:off x="6858000" y="-18750"/>
              <a:ext cx="0" cy="5180999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6" name="Google Shape;16;p1"/>
            <p:cNvCxnSpPr/>
            <p:nvPr/>
          </p:nvCxnSpPr>
          <p:spPr>
            <a:xfrm>
              <a:off x="7620000" y="-18750"/>
              <a:ext cx="0" cy="5180999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" name="Google Shape;17;p1"/>
            <p:cNvCxnSpPr/>
            <p:nvPr/>
          </p:nvCxnSpPr>
          <p:spPr>
            <a:xfrm>
              <a:off x="8382000" y="-18750"/>
              <a:ext cx="0" cy="5180999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8" name="Google Shape;18;p1"/>
            <p:cNvCxnSpPr/>
            <p:nvPr/>
          </p:nvCxnSpPr>
          <p:spPr>
            <a:xfrm>
              <a:off x="381000" y="-18750"/>
              <a:ext cx="0" cy="5180999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19" name="Google Shape;19;p1"/>
            <p:cNvCxnSpPr/>
            <p:nvPr/>
          </p:nvCxnSpPr>
          <p:spPr>
            <a:xfrm>
              <a:off x="1143000" y="-18750"/>
              <a:ext cx="0" cy="5180999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20" name="Google Shape;20;p1"/>
            <p:cNvCxnSpPr/>
            <p:nvPr/>
          </p:nvCxnSpPr>
          <p:spPr>
            <a:xfrm>
              <a:off x="1905000" y="-18750"/>
              <a:ext cx="0" cy="5180999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21" name="Google Shape;21;p1"/>
            <p:cNvCxnSpPr/>
            <p:nvPr/>
          </p:nvCxnSpPr>
          <p:spPr>
            <a:xfrm>
              <a:off x="2667000" y="-18750"/>
              <a:ext cx="0" cy="5180999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22" name="Google Shape;22;p1"/>
            <p:cNvCxnSpPr/>
            <p:nvPr/>
          </p:nvCxnSpPr>
          <p:spPr>
            <a:xfrm>
              <a:off x="3429000" y="-18750"/>
              <a:ext cx="0" cy="5180999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23" name="Google Shape;23;p1"/>
            <p:cNvCxnSpPr/>
            <p:nvPr/>
          </p:nvCxnSpPr>
          <p:spPr>
            <a:xfrm>
              <a:off x="4191000" y="-18750"/>
              <a:ext cx="0" cy="5180999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24" name="Google Shape;24;p1"/>
            <p:cNvCxnSpPr/>
            <p:nvPr/>
          </p:nvCxnSpPr>
          <p:spPr>
            <a:xfrm>
              <a:off x="4953000" y="-18750"/>
              <a:ext cx="0" cy="5180999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25" name="Google Shape;25;p1"/>
            <p:cNvCxnSpPr/>
            <p:nvPr/>
          </p:nvCxnSpPr>
          <p:spPr>
            <a:xfrm>
              <a:off x="5715000" y="-18750"/>
              <a:ext cx="0" cy="5180999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26" name="Google Shape;26;p1"/>
            <p:cNvCxnSpPr/>
            <p:nvPr/>
          </p:nvCxnSpPr>
          <p:spPr>
            <a:xfrm>
              <a:off x="6477000" y="-18750"/>
              <a:ext cx="0" cy="5180999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27" name="Google Shape;27;p1"/>
            <p:cNvCxnSpPr/>
            <p:nvPr/>
          </p:nvCxnSpPr>
          <p:spPr>
            <a:xfrm>
              <a:off x="7239000" y="-18750"/>
              <a:ext cx="0" cy="5180999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28" name="Google Shape;28;p1"/>
            <p:cNvCxnSpPr/>
            <p:nvPr/>
          </p:nvCxnSpPr>
          <p:spPr>
            <a:xfrm>
              <a:off x="8001000" y="-18750"/>
              <a:ext cx="0" cy="5180999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1"/>
            <p:cNvCxnSpPr/>
            <p:nvPr/>
          </p:nvCxnSpPr>
          <p:spPr>
            <a:xfrm>
              <a:off x="8763000" y="-18750"/>
              <a:ext cx="0" cy="5180999"/>
            </a:xfrm>
            <a:prstGeom prst="straightConnector1">
              <a:avLst/>
            </a:prstGeom>
            <a:noFill/>
            <a:ln cap="flat" cmpd="sng" w="9525">
              <a:solidFill>
                <a:srgbClr val="F3F3F3"/>
              </a:solidFill>
              <a:prstDash val="dash"/>
              <a:round/>
              <a:headEnd len="sm" w="sm" type="none"/>
              <a:tailEnd len="sm" w="sm" type="none"/>
            </a:ln>
          </p:spPr>
        </p:cxnSp>
      </p:grpSp>
      <p:sp>
        <p:nvSpPr>
          <p:cNvPr id="30" name="Google Shape;30;p1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b="1" i="0" sz="2000" u="none" cap="none" strike="noStrike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b="1" i="0" sz="2000" u="none" cap="none" strike="noStrike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b="1" i="0" sz="2000" u="none" cap="none" strike="noStrike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b="1" i="0" sz="2000" u="none" cap="none" strike="noStrike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b="1" i="0" sz="2000" u="none" cap="none" strike="noStrike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b="1" i="0" sz="2000" u="none" cap="none" strike="noStrike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b="1" i="0" sz="2000" u="none" cap="none" strike="noStrike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b="1" i="0" sz="2000" u="none" cap="none" strike="noStrike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b="1" i="0" sz="2000" u="none" cap="none" strike="noStrike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31" name="Google Shape;31;p1"/>
          <p:cNvSpPr txBox="1"/>
          <p:nvPr>
            <p:ph idx="1" type="body"/>
          </p:nvPr>
        </p:nvSpPr>
        <p:spPr>
          <a:xfrm>
            <a:off x="1075850" y="1540175"/>
            <a:ext cx="6996600" cy="1922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8324A"/>
              </a:buClr>
              <a:buSzPts val="2000"/>
              <a:buFont typeface="Source Sans Pro"/>
              <a:buChar char="◉"/>
              <a:defRPr b="0" i="0" sz="2000" u="none" cap="none" strike="noStrike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indent="-3429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Char char="◉"/>
              <a:defRPr b="0" i="0" sz="1800" u="none" cap="none" strike="noStrike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None/>
              <a:defRPr b="0" i="0" sz="1800" u="none" cap="none" strike="noStrike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None/>
              <a:defRPr b="0" i="0" sz="1800" u="none" cap="none" strike="noStrike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None/>
              <a:defRPr b="0" i="0" sz="1800" u="none" cap="none" strike="noStrike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None/>
              <a:defRPr b="0" i="0" sz="1800" u="none" cap="none" strike="noStrike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None/>
              <a:defRPr b="0" i="0" sz="1800" u="none" cap="none" strike="noStrike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None/>
              <a:defRPr b="0" i="0" sz="1800" u="none" cap="none" strike="noStrike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None/>
              <a:defRPr b="0" i="0" sz="1800" u="none" cap="none" strike="noStrike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13"/>
          <p:cNvSpPr txBox="1"/>
          <p:nvPr>
            <p:ph type="ctrTitle"/>
          </p:nvPr>
        </p:nvSpPr>
        <p:spPr>
          <a:xfrm>
            <a:off x="2847975" y="3363425"/>
            <a:ext cx="5610300" cy="1159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APUDD </a:t>
            </a:r>
            <a:endParaRPr/>
          </a:p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/>
              <a:t>Plano de Atividades e Orçamento 2023</a:t>
            </a:r>
            <a:endParaRPr/>
          </a:p>
        </p:txBody>
      </p:sp>
      <p:pic>
        <p:nvPicPr>
          <p:cNvPr id="454" name="Google Shape;45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8375" y="152400"/>
            <a:ext cx="1428750" cy="1409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14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/>
              <a:t>OBJETIVOS APUDD 2022-2025</a:t>
            </a:r>
            <a:endParaRPr/>
          </a:p>
        </p:txBody>
      </p:sp>
      <p:sp>
        <p:nvSpPr>
          <p:cNvPr id="460" name="Google Shape;460;p14"/>
          <p:cNvSpPr txBox="1"/>
          <p:nvPr>
            <p:ph idx="1" type="body"/>
          </p:nvPr>
        </p:nvSpPr>
        <p:spPr>
          <a:xfrm>
            <a:off x="1075850" y="1540175"/>
            <a:ext cx="6996600" cy="192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Oswald"/>
              <a:buAutoNum type="arabicPeriod"/>
            </a:pPr>
            <a:r>
              <a:rPr b="1" lang="en">
                <a:latin typeface="Oswald"/>
                <a:ea typeface="Oswald"/>
                <a:cs typeface="Oswald"/>
                <a:sym typeface="Oswald"/>
              </a:rPr>
              <a:t>Fomentar a captação de associados jovens (9+) (Prioridade)</a:t>
            </a:r>
            <a:endParaRPr b="1">
              <a:latin typeface="Oswald"/>
              <a:ea typeface="Oswald"/>
              <a:cs typeface="Oswald"/>
              <a:sym typeface="Oswald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Oswald Light"/>
              <a:buAutoNum type="arabicPeriod"/>
            </a:pPr>
            <a:r>
              <a:rPr lang="en">
                <a:latin typeface="Oswald Light"/>
                <a:ea typeface="Oswald Light"/>
                <a:cs typeface="Oswald Light"/>
                <a:sym typeface="Oswald Light"/>
              </a:rPr>
              <a:t>Continuar a f</a:t>
            </a:r>
            <a:r>
              <a:rPr lang="en">
                <a:latin typeface="Oswald Light"/>
                <a:ea typeface="Oswald Light"/>
                <a:cs typeface="Oswald Light"/>
                <a:sym typeface="Oswald Light"/>
              </a:rPr>
              <a:t>omentar o crescimento dos clubes e formação</a:t>
            </a:r>
            <a:endParaRPr>
              <a:latin typeface="Oswald Light"/>
              <a:ea typeface="Oswald Light"/>
              <a:cs typeface="Oswald Light"/>
              <a:sym typeface="Oswald Light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Oswald Light"/>
              <a:buAutoNum type="arabicPeriod"/>
            </a:pPr>
            <a:r>
              <a:rPr lang="en">
                <a:latin typeface="Oswald Light"/>
                <a:ea typeface="Oswald Light"/>
                <a:cs typeface="Oswald Light"/>
                <a:sym typeface="Oswald Light"/>
              </a:rPr>
              <a:t>Manter e desenvolver apoios institucionais (públicos e privados)</a:t>
            </a:r>
            <a:endParaRPr>
              <a:latin typeface="Oswald Light"/>
              <a:ea typeface="Oswald Light"/>
              <a:cs typeface="Oswald Light"/>
              <a:sym typeface="Oswald Light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Oswald Light"/>
              <a:buAutoNum type="arabicPeriod"/>
            </a:pPr>
            <a:r>
              <a:rPr lang="en">
                <a:latin typeface="Oswald Light"/>
                <a:ea typeface="Oswald Light"/>
                <a:cs typeface="Oswald Light"/>
                <a:sym typeface="Oswald Light"/>
              </a:rPr>
              <a:t>Desenvolver Projecto de Seleções Nacionais Ultimate e Ultimate Praia</a:t>
            </a:r>
            <a:endParaRPr>
              <a:latin typeface="Oswald Light"/>
              <a:ea typeface="Oswald Light"/>
              <a:cs typeface="Oswald Light"/>
              <a:sym typeface="Oswald Light"/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Oswald Light"/>
              <a:buAutoNum type="arabicPeriod"/>
            </a:pPr>
            <a:r>
              <a:rPr lang="en">
                <a:latin typeface="Oswald Light"/>
                <a:ea typeface="Oswald Light"/>
                <a:cs typeface="Oswald Light"/>
                <a:sym typeface="Oswald Light"/>
              </a:rPr>
              <a:t>Desenvolver Disc Golf, DDC e Desportos Individuais de Disco</a:t>
            </a:r>
            <a:endParaRPr>
              <a:latin typeface="Oswald Light"/>
              <a:ea typeface="Oswald Light"/>
              <a:cs typeface="Oswald Light"/>
              <a:sym typeface="Oswald Ligh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15"/>
          <p:cNvSpPr txBox="1"/>
          <p:nvPr>
            <p:ph type="title"/>
          </p:nvPr>
        </p:nvSpPr>
        <p:spPr>
          <a:xfrm>
            <a:off x="1054625" y="170875"/>
            <a:ext cx="69966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/>
              <a:t>Fomentar a captação de associados jovens (9+)</a:t>
            </a:r>
            <a:endParaRPr/>
          </a:p>
        </p:txBody>
      </p:sp>
      <p:sp>
        <p:nvSpPr>
          <p:cNvPr id="466" name="Google Shape;466;p15"/>
          <p:cNvSpPr txBox="1"/>
          <p:nvPr>
            <p:ph idx="1" type="body"/>
          </p:nvPr>
        </p:nvSpPr>
        <p:spPr>
          <a:xfrm>
            <a:off x="431775" y="1013050"/>
            <a:ext cx="8194500" cy="34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/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en" sz="1700">
                <a:latin typeface="Oswald"/>
                <a:ea typeface="Oswald"/>
                <a:cs typeface="Oswald"/>
                <a:sym typeface="Oswald"/>
              </a:rPr>
              <a:t>Porquê</a:t>
            </a: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: a subsistência da APUDD depende do aumento de praticantes e associados, de forma consistente e sustentável. A captação do interesse é mais eficaz em idades a partir dos 9.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en" sz="1700">
                <a:latin typeface="Oswald"/>
                <a:ea typeface="Oswald"/>
                <a:cs typeface="Oswald"/>
                <a:sym typeface="Oswald"/>
              </a:rPr>
              <a:t>Como: </a:t>
            </a:r>
            <a:endParaRPr b="1" sz="1700">
              <a:latin typeface="Oswald"/>
              <a:ea typeface="Oswald"/>
              <a:cs typeface="Oswald"/>
              <a:sym typeface="Oswald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1 - Celebração de protocolos com Câmaras para apoio logístico (espaços,etc) para a prática de treinos semanais. (a partir de Abril/Maio)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2 - Workshops/demonstrações em escolas e eventos desportivos para captação de interesse dos jovens para os treinos. (a partir de Maio/Junho)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3 - A APUDD patrocina os clubes que disponibilizarem jogadores para a realização dos treinos (pagamento de despesas e/ou outras condições a acordar individualmente com cada clube), (a partir de Junho…)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en" sz="1700">
                <a:latin typeface="Oswald"/>
                <a:ea typeface="Oswald"/>
                <a:cs typeface="Oswald"/>
                <a:sym typeface="Oswald"/>
              </a:rPr>
              <a:t>Custos:</a:t>
            </a: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 (prognóstico) - 50€/Clube/Mês ~ 3.500 €/ano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16"/>
          <p:cNvSpPr txBox="1"/>
          <p:nvPr>
            <p:ph type="title"/>
          </p:nvPr>
        </p:nvSpPr>
        <p:spPr>
          <a:xfrm>
            <a:off x="1054625" y="170875"/>
            <a:ext cx="69966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/>
              <a:t>Continuar a fomentar o crescimento dos Clubes e Formação</a:t>
            </a:r>
            <a:endParaRPr/>
          </a:p>
        </p:txBody>
      </p:sp>
      <p:sp>
        <p:nvSpPr>
          <p:cNvPr id="472" name="Google Shape;472;p16"/>
          <p:cNvSpPr txBox="1"/>
          <p:nvPr>
            <p:ph idx="1" type="body"/>
          </p:nvPr>
        </p:nvSpPr>
        <p:spPr>
          <a:xfrm>
            <a:off x="431775" y="1013050"/>
            <a:ext cx="8194500" cy="34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/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en" sz="1700">
                <a:latin typeface="Oswald"/>
                <a:ea typeface="Oswald"/>
                <a:cs typeface="Oswald"/>
                <a:sym typeface="Oswald"/>
              </a:rPr>
              <a:t>Porquê</a:t>
            </a: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: Sem Formação não existem Clubes e sem Clubes não existe APUDD!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en" sz="1700">
                <a:latin typeface="Oswald"/>
                <a:ea typeface="Oswald"/>
                <a:cs typeface="Oswald"/>
                <a:sym typeface="Oswald"/>
              </a:rPr>
              <a:t>Como: </a:t>
            </a:r>
            <a:endParaRPr b="1" sz="1700">
              <a:latin typeface="Oswald"/>
              <a:ea typeface="Oswald"/>
              <a:cs typeface="Oswald"/>
              <a:sym typeface="Oswald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1 - Continuar a desenvolver protocolos com universidades para captação de jogadores para clubes (coordenação Paula Norte)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2 - “Desbravar” a burocracia e desenvolver protocolos com Agrupamentos de Escolas para a formação de Professores em Desportos do Disco (coordenação Filipa Vargas)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3 - Lecionar ações de Formação de desenvolvimento técnico para associados (2x ano) - coordenação Filipa Vargas e Paula Norte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17"/>
          <p:cNvSpPr txBox="1"/>
          <p:nvPr>
            <p:ph type="title"/>
          </p:nvPr>
        </p:nvSpPr>
        <p:spPr>
          <a:xfrm>
            <a:off x="1073700" y="0"/>
            <a:ext cx="69966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/>
              <a:t>Continuar a fomentar o crescimento dos Clubes e Formação</a:t>
            </a:r>
            <a:endParaRPr/>
          </a:p>
        </p:txBody>
      </p:sp>
      <p:sp>
        <p:nvSpPr>
          <p:cNvPr id="478" name="Google Shape;478;p17"/>
          <p:cNvSpPr txBox="1"/>
          <p:nvPr>
            <p:ph idx="1" type="body"/>
          </p:nvPr>
        </p:nvSpPr>
        <p:spPr>
          <a:xfrm>
            <a:off x="363000" y="715800"/>
            <a:ext cx="8418000" cy="40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/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BOLSA de 1000 €  PARA CLUBES: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No sentido de fomentar a participação dos clubes e seus membros para o desenvolvimento do desporto a nível nacional no sentido das prioridades estabelecidas, a</a:t>
            </a:r>
            <a:r>
              <a:rPr b="1" lang="en" sz="1700">
                <a:latin typeface="Oswald"/>
                <a:ea typeface="Oswald"/>
                <a:cs typeface="Oswald"/>
                <a:sym typeface="Oswald"/>
              </a:rPr>
              <a:t> APUDD OFERECE 1000 € aos clubes que em 2023</a:t>
            </a: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: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Font typeface="Oswald Light"/>
              <a:buAutoNum type="alphaLcParenR"/>
            </a:pP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Estiverem inscritos como clubes de praticantes no IPDJ 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Font typeface="Oswald Light"/>
              <a:buAutoNum type="alphaLcParenR"/>
            </a:pP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Estabelecerem treinos para principiantes 1x por semana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Font typeface="Oswald Light"/>
              <a:buAutoNum type="alphaLcParenR"/>
            </a:pP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Leccionarem 3 workshops a alunos ou professores em diferentes estabelecimentos de ensino/instituições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Font typeface="Oswald Light"/>
              <a:buAutoNum type="alphaLcParenR"/>
            </a:pP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Participarem em pelo menos 3 tipos de competições nacionais 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Font typeface="Oswald Light"/>
              <a:buAutoNum type="alphaLcParenR"/>
            </a:pP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Angariarem 5 praticantes (com inscrição na APUDD)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Font typeface="Oswald Light"/>
              <a:buAutoNum type="alphaLcParenR"/>
            </a:pP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Apresentarem um orçamento para o valor oferecido.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latin typeface="Oswald"/>
                <a:ea typeface="Oswald"/>
                <a:cs typeface="Oswald"/>
                <a:sym typeface="Oswald"/>
              </a:rPr>
              <a:t>Se a 30 de Junho os clubes já tiverem cumprido os requisitos nas alíneas a), b) e c) ou a), c) e e), a APUDD oferece metade da bolsa (500 €).</a:t>
            </a:r>
            <a:endParaRPr b="1" sz="1700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18"/>
          <p:cNvSpPr txBox="1"/>
          <p:nvPr>
            <p:ph type="title"/>
          </p:nvPr>
        </p:nvSpPr>
        <p:spPr>
          <a:xfrm>
            <a:off x="1054625" y="170875"/>
            <a:ext cx="69966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/>
              <a:t>Manter e Desenvolver Apoios Institucionais (Públicos e Privados)</a:t>
            </a:r>
            <a:endParaRPr/>
          </a:p>
        </p:txBody>
      </p:sp>
      <p:sp>
        <p:nvSpPr>
          <p:cNvPr id="484" name="Google Shape;484;p18"/>
          <p:cNvSpPr txBox="1"/>
          <p:nvPr>
            <p:ph idx="1" type="body"/>
          </p:nvPr>
        </p:nvSpPr>
        <p:spPr>
          <a:xfrm>
            <a:off x="431775" y="1013050"/>
            <a:ext cx="8194500" cy="34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/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en" sz="1700">
                <a:latin typeface="Oswald"/>
                <a:ea typeface="Oswald"/>
                <a:cs typeface="Oswald"/>
                <a:sym typeface="Oswald"/>
              </a:rPr>
              <a:t>Porquê</a:t>
            </a: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: aproveitar financiamentos, patrocínios e criar rapport com entidades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en" sz="1700">
                <a:latin typeface="Oswald"/>
                <a:ea typeface="Oswald"/>
                <a:cs typeface="Oswald"/>
                <a:sym typeface="Oswald"/>
              </a:rPr>
              <a:t>Como: </a:t>
            </a:r>
            <a:endParaRPr b="1" sz="1700">
              <a:latin typeface="Oswald"/>
              <a:ea typeface="Oswald"/>
              <a:cs typeface="Oswald"/>
              <a:sym typeface="Oswald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1 - Renovar os pedidos de apoio com instituições públicas, internacionais,  nacionais e locais (WFDF, IPDJ, etc)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2 - Pesquisar possibilidades de financiamento e patrocínios mensalmente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3 - Apresentar propostas para patrocínio a entidades.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Coordenação: Vanessa Eterno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en" sz="1700">
                <a:latin typeface="Oswald"/>
                <a:ea typeface="Oswald"/>
                <a:cs typeface="Oswald"/>
                <a:sym typeface="Oswald"/>
              </a:rPr>
              <a:t>Custos:</a:t>
            </a: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 (prognóstico) - 250€/ano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19"/>
          <p:cNvSpPr txBox="1"/>
          <p:nvPr>
            <p:ph type="title"/>
          </p:nvPr>
        </p:nvSpPr>
        <p:spPr>
          <a:xfrm>
            <a:off x="767200" y="170875"/>
            <a:ext cx="77472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/>
              <a:t>Desenvolver Projecto de Seleções Nacionais Ultimate e Ultimate Praia</a:t>
            </a:r>
            <a:endParaRPr/>
          </a:p>
        </p:txBody>
      </p:sp>
      <p:sp>
        <p:nvSpPr>
          <p:cNvPr id="490" name="Google Shape;490;p19"/>
          <p:cNvSpPr txBox="1"/>
          <p:nvPr>
            <p:ph idx="1" type="body"/>
          </p:nvPr>
        </p:nvSpPr>
        <p:spPr>
          <a:xfrm>
            <a:off x="431775" y="1013050"/>
            <a:ext cx="8194500" cy="34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/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en" sz="1700">
                <a:latin typeface="Oswald"/>
                <a:ea typeface="Oswald"/>
                <a:cs typeface="Oswald"/>
                <a:sym typeface="Oswald"/>
              </a:rPr>
              <a:t>Porquê</a:t>
            </a: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: desenvolver as capacidades dos jogadores, aumentar o nível competitivo nacional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en" sz="1700">
                <a:latin typeface="Oswald"/>
                <a:ea typeface="Oswald"/>
                <a:cs typeface="Oswald"/>
                <a:sym typeface="Oswald"/>
              </a:rPr>
              <a:t>Como: </a:t>
            </a:r>
            <a:endParaRPr b="1" sz="1700">
              <a:latin typeface="Oswald"/>
              <a:ea typeface="Oswald"/>
              <a:cs typeface="Oswald"/>
              <a:sym typeface="Oswald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1 - Iniciar um processo de seleção, através de workshops em todas as jornadas de Liga (a definir-se no dia anterior/posterior) – Duração aprox (3-4 horas);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2 - Estágios:</a:t>
            </a: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 Novembro </a:t>
            </a: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e Dezembro (?) – 1 fim de semana por mês (2 dias)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3 - Torneios de preparação; ex: Copatanga (Barcelona) 24-26 de Setembro; Torneio a organizar em Lisboa – Novembro de 2022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Coordenação: Pedro Vargas e Inês Bringel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en" sz="1700">
                <a:latin typeface="Oswald"/>
                <a:ea typeface="Oswald"/>
                <a:cs typeface="Oswald"/>
                <a:sym typeface="Oswald"/>
              </a:rPr>
              <a:t>Custos:</a:t>
            </a: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 (prognóstico) - 2000€/ano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4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20"/>
          <p:cNvSpPr txBox="1"/>
          <p:nvPr>
            <p:ph type="title"/>
          </p:nvPr>
        </p:nvSpPr>
        <p:spPr>
          <a:xfrm>
            <a:off x="767200" y="170875"/>
            <a:ext cx="77472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/>
              <a:t>Desenvolver Disc Golf, DDC e Desportos Individuais de Disco</a:t>
            </a:r>
            <a:endParaRPr/>
          </a:p>
        </p:txBody>
      </p:sp>
      <p:sp>
        <p:nvSpPr>
          <p:cNvPr id="496" name="Google Shape;496;p20"/>
          <p:cNvSpPr txBox="1"/>
          <p:nvPr>
            <p:ph idx="1" type="body"/>
          </p:nvPr>
        </p:nvSpPr>
        <p:spPr>
          <a:xfrm>
            <a:off x="431775" y="1013050"/>
            <a:ext cx="8194500" cy="342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91425" wrap="square" tIns="91425">
            <a:noAutofit/>
          </a:bodyPr>
          <a:lstStyle/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en" sz="1700">
                <a:latin typeface="Oswald"/>
                <a:ea typeface="Oswald"/>
                <a:cs typeface="Oswald"/>
                <a:sym typeface="Oswald"/>
              </a:rPr>
              <a:t>Porquê</a:t>
            </a: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: O disco também voa noutros desportos e é ideal para desporto adaptado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en" sz="1700">
                <a:latin typeface="Oswald"/>
                <a:ea typeface="Oswald"/>
                <a:cs typeface="Oswald"/>
                <a:sym typeface="Oswald"/>
              </a:rPr>
              <a:t>Como: </a:t>
            </a:r>
            <a:endParaRPr b="1" sz="1700">
              <a:latin typeface="Oswald"/>
              <a:ea typeface="Oswald"/>
              <a:cs typeface="Oswald"/>
              <a:sym typeface="Oswald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1 - Disc Golf - onde há maior desenvolvimento, competições nacionais e internacionais (Croácia, em Agosto), Ligas Norte e Centro, Campeonato nacional de pares, Disc golf para mulheres em Sete-Rios, Torneios pop-up “Pretty fly”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2 - Desenvolvimento desporto adaptado (em Viseu, Cantanhede)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3 - DDC: jogos pop-up de exibição em Leiria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Coordenação: Sofia C. Pereira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  <a:p>
            <a:pPr indent="0" lvl="0" marL="1143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en" sz="1700">
                <a:latin typeface="Oswald"/>
                <a:ea typeface="Oswald"/>
                <a:cs typeface="Oswald"/>
                <a:sym typeface="Oswald"/>
              </a:rPr>
              <a:t>Custos:</a:t>
            </a:r>
            <a:r>
              <a:rPr lang="en" sz="1700">
                <a:latin typeface="Oswald Light"/>
                <a:ea typeface="Oswald Light"/>
                <a:cs typeface="Oswald Light"/>
                <a:sym typeface="Oswald Light"/>
              </a:rPr>
              <a:t> (prognóstico) - 2000€/ano</a:t>
            </a:r>
            <a:endParaRPr sz="1700">
              <a:latin typeface="Oswald Light"/>
              <a:ea typeface="Oswald Light"/>
              <a:cs typeface="Oswald Light"/>
              <a:sym typeface="Oswald Ligh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21"/>
          <p:cNvSpPr txBox="1"/>
          <p:nvPr>
            <p:ph type="ctrTitle"/>
          </p:nvPr>
        </p:nvSpPr>
        <p:spPr>
          <a:xfrm>
            <a:off x="2309350" y="3031150"/>
            <a:ext cx="5214600" cy="1159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/>
              <a:t>Obrigado!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Quince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